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9" r:id="rId6"/>
    <p:sldId id="257" r:id="rId7"/>
    <p:sldId id="258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6521"/>
    <a:srgbClr val="00A5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D075A4-C8A3-487B-8703-39ACD8BD05E6}" v="11" dt="2026-06-17T05:45:34.5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70" d="100"/>
          <a:sy n="70" d="100"/>
        </p:scale>
        <p:origin x="51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ryn Somerville" userId="69027dbc-bab2-498d-a7ad-5b94e4d4fd30" providerId="ADAL" clId="{64C0FA9B-3448-49D0-8605-7B98FAD56807}"/>
    <pc:docChg chg="modSld sldOrd modMainMaster">
      <pc:chgData name="Taryn Somerville" userId="69027dbc-bab2-498d-a7ad-5b94e4d4fd30" providerId="ADAL" clId="{64C0FA9B-3448-49D0-8605-7B98FAD56807}" dt="2026-06-17T05:45:34.584" v="12"/>
      <pc:docMkLst>
        <pc:docMk/>
      </pc:docMkLst>
      <pc:sldChg chg="modSp">
        <pc:chgData name="Taryn Somerville" userId="69027dbc-bab2-498d-a7ad-5b94e4d4fd30" providerId="ADAL" clId="{64C0FA9B-3448-49D0-8605-7B98FAD56807}" dt="2026-06-17T05:45:34.584" v="12"/>
        <pc:sldMkLst>
          <pc:docMk/>
          <pc:sldMk cId="2556116454" sldId="257"/>
        </pc:sldMkLst>
        <pc:spChg chg="mod">
          <ac:chgData name="Taryn Somerville" userId="69027dbc-bab2-498d-a7ad-5b94e4d4fd30" providerId="ADAL" clId="{64C0FA9B-3448-49D0-8605-7B98FAD56807}" dt="2026-06-17T05:45:34.584" v="12"/>
          <ac:spMkLst>
            <pc:docMk/>
            <pc:sldMk cId="2556116454" sldId="257"/>
            <ac:spMk id="2" creationId="{0B9BB171-88EA-E666-9F59-9DDE94608021}"/>
          </ac:spMkLst>
        </pc:spChg>
        <pc:spChg chg="mod">
          <ac:chgData name="Taryn Somerville" userId="69027dbc-bab2-498d-a7ad-5b94e4d4fd30" providerId="ADAL" clId="{64C0FA9B-3448-49D0-8605-7B98FAD56807}" dt="2026-06-17T05:45:34.584" v="12"/>
          <ac:spMkLst>
            <pc:docMk/>
            <pc:sldMk cId="2556116454" sldId="257"/>
            <ac:spMk id="3" creationId="{41AA5310-9F4C-8FB1-C35A-C00C0029DDD5}"/>
          </ac:spMkLst>
        </pc:spChg>
      </pc:sldChg>
      <pc:sldChg chg="modSp">
        <pc:chgData name="Taryn Somerville" userId="69027dbc-bab2-498d-a7ad-5b94e4d4fd30" providerId="ADAL" clId="{64C0FA9B-3448-49D0-8605-7B98FAD56807}" dt="2026-06-17T05:45:34.584" v="12"/>
        <pc:sldMkLst>
          <pc:docMk/>
          <pc:sldMk cId="602138207" sldId="258"/>
        </pc:sldMkLst>
        <pc:spChg chg="mod">
          <ac:chgData name="Taryn Somerville" userId="69027dbc-bab2-498d-a7ad-5b94e4d4fd30" providerId="ADAL" clId="{64C0FA9B-3448-49D0-8605-7B98FAD56807}" dt="2026-06-17T05:45:34.584" v="12"/>
          <ac:spMkLst>
            <pc:docMk/>
            <pc:sldMk cId="602138207" sldId="258"/>
            <ac:spMk id="4" creationId="{DB6288DB-C8E2-378A-A4AF-95FF1F057DEC}"/>
          </ac:spMkLst>
        </pc:spChg>
        <pc:spChg chg="mod">
          <ac:chgData name="Taryn Somerville" userId="69027dbc-bab2-498d-a7ad-5b94e4d4fd30" providerId="ADAL" clId="{64C0FA9B-3448-49D0-8605-7B98FAD56807}" dt="2026-06-17T05:45:34.584" v="12"/>
          <ac:spMkLst>
            <pc:docMk/>
            <pc:sldMk cId="602138207" sldId="258"/>
            <ac:spMk id="5" creationId="{66E76CD2-031B-5E59-33DF-977F1401D059}"/>
          </ac:spMkLst>
        </pc:spChg>
      </pc:sldChg>
      <pc:sldChg chg="modSp ord">
        <pc:chgData name="Taryn Somerville" userId="69027dbc-bab2-498d-a7ad-5b94e4d4fd30" providerId="ADAL" clId="{64C0FA9B-3448-49D0-8605-7B98FAD56807}" dt="2026-06-17T05:45:34.584" v="12"/>
        <pc:sldMkLst>
          <pc:docMk/>
          <pc:sldMk cId="3720587252" sldId="259"/>
        </pc:sldMkLst>
        <pc:spChg chg="mod">
          <ac:chgData name="Taryn Somerville" userId="69027dbc-bab2-498d-a7ad-5b94e4d4fd30" providerId="ADAL" clId="{64C0FA9B-3448-49D0-8605-7B98FAD56807}" dt="2026-06-17T05:45:34.584" v="12"/>
          <ac:spMkLst>
            <pc:docMk/>
            <pc:sldMk cId="3720587252" sldId="259"/>
            <ac:spMk id="4" creationId="{82DF45A4-220E-5F3A-9099-6DE9AEACC052}"/>
          </ac:spMkLst>
        </pc:spChg>
        <pc:spChg chg="mod">
          <ac:chgData name="Taryn Somerville" userId="69027dbc-bab2-498d-a7ad-5b94e4d4fd30" providerId="ADAL" clId="{64C0FA9B-3448-49D0-8605-7B98FAD56807}" dt="2026-06-17T05:45:34.584" v="12"/>
          <ac:spMkLst>
            <pc:docMk/>
            <pc:sldMk cId="3720587252" sldId="259"/>
            <ac:spMk id="5" creationId="{5579F96C-B00C-684F-3E8A-7CD7D45B0E81}"/>
          </ac:spMkLst>
        </pc:spChg>
      </pc:sldChg>
      <pc:sldChg chg="modSp">
        <pc:chgData name="Taryn Somerville" userId="69027dbc-bab2-498d-a7ad-5b94e4d4fd30" providerId="ADAL" clId="{64C0FA9B-3448-49D0-8605-7B98FAD56807}" dt="2026-06-17T05:45:34.584" v="12"/>
        <pc:sldMkLst>
          <pc:docMk/>
          <pc:sldMk cId="2846832510" sldId="260"/>
        </pc:sldMkLst>
        <pc:spChg chg="mod">
          <ac:chgData name="Taryn Somerville" userId="69027dbc-bab2-498d-a7ad-5b94e4d4fd30" providerId="ADAL" clId="{64C0FA9B-3448-49D0-8605-7B98FAD56807}" dt="2026-06-17T05:45:34.584" v="12"/>
          <ac:spMkLst>
            <pc:docMk/>
            <pc:sldMk cId="2846832510" sldId="260"/>
            <ac:spMk id="4" creationId="{83CF7BB9-D369-DCE0-9443-D887C1396CC1}"/>
          </ac:spMkLst>
        </pc:spChg>
        <pc:spChg chg="mod">
          <ac:chgData name="Taryn Somerville" userId="69027dbc-bab2-498d-a7ad-5b94e4d4fd30" providerId="ADAL" clId="{64C0FA9B-3448-49D0-8605-7B98FAD56807}" dt="2026-06-17T05:45:34.584" v="12"/>
          <ac:spMkLst>
            <pc:docMk/>
            <pc:sldMk cId="2846832510" sldId="260"/>
            <ac:spMk id="5" creationId="{8FD7FC0E-960C-A228-AF09-91FA5B7A1A9D}"/>
          </ac:spMkLst>
        </pc:spChg>
      </pc:sldChg>
      <pc:sldMasterChg chg="modSp">
        <pc:chgData name="Taryn Somerville" userId="69027dbc-bab2-498d-a7ad-5b94e4d4fd30" providerId="ADAL" clId="{64C0FA9B-3448-49D0-8605-7B98FAD56807}" dt="2026-06-17T05:44:39.503" v="11" actId="403"/>
        <pc:sldMasterMkLst>
          <pc:docMk/>
          <pc:sldMasterMk cId="3100006370" sldId="2147483648"/>
        </pc:sldMasterMkLst>
        <pc:spChg chg="mod">
          <ac:chgData name="Taryn Somerville" userId="69027dbc-bab2-498d-a7ad-5b94e4d4fd30" providerId="ADAL" clId="{64C0FA9B-3448-49D0-8605-7B98FAD56807}" dt="2026-06-17T05:44:39.503" v="11" actId="403"/>
          <ac:spMkLst>
            <pc:docMk/>
            <pc:sldMasterMk cId="3100006370" sldId="2147483648"/>
            <ac:spMk id="2" creationId="{3D9EBBCF-9F7A-64BA-321A-A77C650EC6DC}"/>
          </ac:spMkLst>
        </pc:spChg>
        <pc:spChg chg="mod">
          <ac:chgData name="Taryn Somerville" userId="69027dbc-bab2-498d-a7ad-5b94e4d4fd30" providerId="ADAL" clId="{64C0FA9B-3448-49D0-8605-7B98FAD56807}" dt="2026-06-17T05:43:47.986" v="10" actId="403"/>
          <ac:spMkLst>
            <pc:docMk/>
            <pc:sldMasterMk cId="3100006370" sldId="2147483648"/>
            <ac:spMk id="3" creationId="{C022F2AE-C6B1-82B9-8203-F43DCD0C8163}"/>
          </ac:spMkLst>
        </pc:sp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ouple of cartoon characters&#10;&#10;Description automatically generated">
            <a:extLst>
              <a:ext uri="{FF2B5EF4-FFF2-40B4-BE49-F238E27FC236}">
                <a16:creationId xmlns:a16="http://schemas.microsoft.com/office/drawing/2014/main" id="{9737309A-5FF7-296E-3655-4365534AD6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5EF7E2-B995-07CD-2805-BB6DC368132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0256" y="5349875"/>
            <a:ext cx="1394791" cy="168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375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een and white checkered background&#10;&#10;Description automatically generated">
            <a:extLst>
              <a:ext uri="{FF2B5EF4-FFF2-40B4-BE49-F238E27FC236}">
                <a16:creationId xmlns:a16="http://schemas.microsoft.com/office/drawing/2014/main" id="{80717490-B243-827A-FA1A-13E1ACA0F7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796D61-49D5-4170-DC08-DB65D5608B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2000" y="1122363"/>
            <a:ext cx="1066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B9F715-DB00-19E9-26E8-B103952326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C554E1-D570-D4E6-0FB9-1C9944A2C84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0256" y="5349875"/>
            <a:ext cx="1394791" cy="168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047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n orange and green checkered background&#10;&#10;Description automatically generated">
            <a:extLst>
              <a:ext uri="{FF2B5EF4-FFF2-40B4-BE49-F238E27FC236}">
                <a16:creationId xmlns:a16="http://schemas.microsoft.com/office/drawing/2014/main" id="{7159E286-236B-77BF-B8F5-7F5BA7366A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796D61-49D5-4170-DC08-DB65D5608B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2000" y="1122363"/>
            <a:ext cx="1066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B9F715-DB00-19E9-26E8-B103952326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D371B9-4E17-7DEB-536C-6BE285744D2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0256" y="5349875"/>
            <a:ext cx="1394791" cy="168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139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and orange checkered border&#10;&#10;Description automatically generated">
            <a:extLst>
              <a:ext uri="{FF2B5EF4-FFF2-40B4-BE49-F238E27FC236}">
                <a16:creationId xmlns:a16="http://schemas.microsoft.com/office/drawing/2014/main" id="{D13E9FF1-A2DF-B0D7-8855-0A0D05683D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796D61-49D5-4170-DC08-DB65D5608B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2000" y="1122363"/>
            <a:ext cx="10668000" cy="2387600"/>
          </a:xfrm>
        </p:spPr>
        <p:txBody>
          <a:bodyPr anchor="b"/>
          <a:lstStyle>
            <a:lvl1pPr algn="ctr">
              <a:defRPr sz="6000">
                <a:solidFill>
                  <a:srgbClr val="00A55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B9F715-DB00-19E9-26E8-B103952326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2ABDB7-2481-389F-CB85-B188ECEAB05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0256" y="5349875"/>
            <a:ext cx="1394791" cy="168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841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and orange checkered border&#10;&#10;Description automatically generated">
            <a:extLst>
              <a:ext uri="{FF2B5EF4-FFF2-40B4-BE49-F238E27FC236}">
                <a16:creationId xmlns:a16="http://schemas.microsoft.com/office/drawing/2014/main" id="{13192BEA-27E9-35F9-C7C2-861F045EE8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45694B-294B-FAEF-887E-DF35F7E51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FE8D0-4430-1689-2B35-595A16605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49181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DE2E92-FFA9-CBC6-5AF8-AD3606CD43F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0256" y="5349875"/>
            <a:ext cx="1394791" cy="168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27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9EBBCF-9F7A-64BA-321A-A77C650EC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/>
              <a:t>CLICK TO EDIT MASTER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22F2AE-C6B1-82B9-8203-F43DCD0C8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006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50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i="0" kern="1200" spc="-150">
          <a:solidFill>
            <a:srgbClr val="00A553"/>
          </a:solidFill>
          <a:latin typeface="Avenir Next Condensed Heavy" panose="020B0506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400" b="1" i="0" kern="1200" spc="0">
          <a:solidFill>
            <a:srgbClr val="F2652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1776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DF45A4-220E-5F3A-9099-6DE9AEACC0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579F96C-B00C-684F-3E8A-7CD7D45B0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587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BB171-88EA-E666-9F59-9DDE946080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AA5310-9F4C-8FB1-C35A-C00C0029DD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116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B6288DB-C8E2-378A-A4AF-95FF1F057D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6E76CD2-031B-5E59-33DF-977F1401D0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138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3CF7BB9-D369-DCE0-9443-D887C1396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FD7FC0E-960C-A228-AF09-91FA5B7A1A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832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ustom 1">
      <a:majorFont>
        <a:latin typeface="Avenir Next LT Pro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kesCount xmlns="http://schemas.microsoft.com/sharepoint/v3" xsi:nil="true"/>
    <Reviewdate0 xmlns="b7e36264-b76b-4546-857f-03fce5c6ba07" xsi:nil="true"/>
    <_Flow_SignoffStatus xmlns="b7e36264-b76b-4546-857f-03fce5c6ba07" xsi:nil="true"/>
    <TaxCatchAll xmlns="7357dd1f-699d-4d79-9a3b-b8d4e997a419" xsi:nil="true"/>
    <ReviewDate xmlns="b7e36264-b76b-4546-857f-03fce5c6ba07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Reviewer xmlns="b7e36264-b76b-4546-857f-03fce5c6ba07">
      <UserInfo>
        <DisplayName/>
        <AccountId xsi:nil="true"/>
        <AccountType/>
      </UserInfo>
    </Reviewer>
    <lcf76f155ced4ddcb4097134ff3c332f xmlns="b7e36264-b76b-4546-857f-03fce5c6ba07">
      <Terms xmlns="http://schemas.microsoft.com/office/infopath/2007/PartnerControls"/>
    </lcf76f155ced4ddcb4097134ff3c332f>
    <RatedBy xmlns="http://schemas.microsoft.com/sharepoint/v3">
      <UserInfo>
        <DisplayName/>
        <AccountId xsi:nil="true"/>
        <AccountType/>
      </UserInfo>
    </RatedBy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31" ma:contentTypeDescription="Create a new document." ma:contentTypeScope="" ma:versionID="8d5768721f33922ce762c46c7446a67b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0918cd84d3f5fd2367ecd66ee384c86f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  <xsd:element ref="ns2:ReviewDate" minOccurs="0"/>
                <xsd:element ref="ns2:Reviewer" minOccurs="0"/>
                <xsd:element ref="ns2:Reviewdate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viewDate" ma:index="34" nillable="true" ma:displayName="Review Date" ma:format="DateTime" ma:indexed="true" ma:internalName="ReviewDate">
      <xsd:simpleType>
        <xsd:restriction base="dms:DateTime"/>
      </xsd:simpleType>
    </xsd:element>
    <xsd:element name="Reviewer" ma:index="35" nillable="true" ma:displayName="Reviewer" ma:format="Dropdown" ma:list="UserInfo" ma:SharePointGroup="0" ma:internalName="Review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eviewdate0" ma:index="36" nillable="true" ma:displayName="Review date" ma:format="DateOnly" ma:internalName="Reviewdate0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39AA5A-87E3-4990-B029-43F62AD4DF52}">
  <ds:schemaRefs>
    <ds:schemaRef ds:uri="http://schemas.microsoft.com/sharepoint/v3"/>
    <ds:schemaRef ds:uri="http://purl.org/dc/dcmitype/"/>
    <ds:schemaRef ds:uri="http://purl.org/dc/elements/1.1/"/>
    <ds:schemaRef ds:uri="b7e36264-b76b-4546-857f-03fce5c6ba07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7357dd1f-699d-4d79-9a3b-b8d4e997a419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3E7F5FC-CFEA-4B0C-9D4B-E077A4B625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A859089-11E8-4A14-8C7A-B75E92D28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Avenir Next Condensed Heavy</vt:lpstr>
      <vt:lpstr>Avenir Next LT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Omar Dalagan</dc:creator>
  <cp:lastModifiedBy>Taryn Somerville</cp:lastModifiedBy>
  <cp:revision>2</cp:revision>
  <dcterms:created xsi:type="dcterms:W3CDTF">2026-06-16T03:34:37Z</dcterms:created>
  <dcterms:modified xsi:type="dcterms:W3CDTF">2026-06-25T09:06:55Z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