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  <p:sldId id="260" r:id="rId7"/>
    <p:sldId id="261" r:id="rId8"/>
    <p:sldId id="263" r:id="rId9"/>
    <p:sldId id="262" r:id="rId10"/>
    <p:sldId id="256" r:id="rId11"/>
    <p:sldId id="258" r:id="rId12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6" d="100"/>
          <a:sy n="46" d="100"/>
        </p:scale>
        <p:origin x="51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5A8B3-C961-D607-0CE3-64EF77E27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A4123C-C002-818A-4909-736DB802B4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46C3FA-7610-E227-E024-8F79AB84B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C2FA-FB8E-40A4-B801-7A9E42D68217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507F5D-3367-8837-9198-C2DFC8CDC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FE9905-7C25-8919-597C-BC9551C2F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69017-6D02-4E24-A286-B03D810BE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2987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6082B-9506-E682-252F-D6B32E45A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69C4B4-3B78-23E5-83BA-BC0E8CBC8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97CCFE-7777-C81F-EAFE-5FC45DBFF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C2FA-FB8E-40A4-B801-7A9E42D68217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C2737-EE1B-A2E5-3851-63938A1D5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73918-DDAF-BA4C-CF56-84F226B3F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69017-6D02-4E24-A286-B03D810BE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8304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FE8609-BE67-4EA3-FEB4-6ADF254AA8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EEECA5-560B-093D-724D-3DE6726865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9660CD-C6C4-526B-CD5B-D68F1B44A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C2FA-FB8E-40A4-B801-7A9E42D68217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4568B-504E-18A9-F224-869907C5F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BEE46D-A111-0545-9CF8-AE25A8855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69017-6D02-4E24-A286-B03D810BE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4164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775F6-C369-F30D-076C-27EE22979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D7197C-2E42-3575-1616-475AB38663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D6AE1-1B59-F731-A0DC-AD96BFBB8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C2FA-FB8E-40A4-B801-7A9E42D68217}" type="datetimeFigureOut">
              <a:rPr lang="en-AU" smtClean="0"/>
              <a:t>22/06/2026</a:t>
            </a:fld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439D1E-A0FD-DD43-5954-DD341B3EA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8A3A25-D708-346F-CE29-D27B8B588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69017-6D02-4E24-A286-B03D810BE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2253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BEE17-FD30-7C84-DAFA-350E2088B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B224A2-475B-1E07-5784-83DCBD6E3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D64BBF-F860-693F-E2B0-8C059F984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C2FA-FB8E-40A4-B801-7A9E42D68217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37D32E-CC96-09C5-2EB6-3F0365D89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9728E-B8D3-1CCE-0171-B52D02EC5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69017-6D02-4E24-A286-B03D810BE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9248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925C4-754A-06F5-420F-A5193C603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ABB65-33D4-9F0C-86C0-841494A6D5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343577-7AA8-451A-3172-2780005B87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AB45B2-C1A9-10F7-9C14-473C5AFF0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C2FA-FB8E-40A4-B801-7A9E42D68217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DFA88F-EDBC-A80D-61D1-784FC9521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3AF62D-6A08-EE57-BBF5-E3F217820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69017-6D02-4E24-A286-B03D810BE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906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2DEE7-D3A1-7837-89EA-280AB71B6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6ABD75-FA24-39C2-B60A-F59C9E4FB1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3577AF-2026-C447-172B-81C8834C0D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452727-1E00-8701-F565-1521465BDE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80F504-3CC5-A7CF-CD26-2141CD8DBA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CF681ED-4640-C56A-4C35-A42C2BB55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C2FA-FB8E-40A4-B801-7A9E42D68217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8A637A-05FC-DF87-772C-773727F4E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F2F2DE-FD3D-A7A4-BEAB-FE1BB4E7C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69017-6D02-4E24-A286-B03D810BE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3670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9530D-80B7-2477-053E-6CDD7473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5103E8-1BFF-9C62-DB54-51B1ABDC8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C2FA-FB8E-40A4-B801-7A9E42D68217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10EBF1-5EF5-8693-987C-62569C4FD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8FE25C-8D1E-396E-5F6C-A6F698B98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69017-6D02-4E24-A286-B03D810BE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5146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577294-8B76-5BE5-663F-BD0F8B32F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C2FA-FB8E-40A4-B801-7A9E42D68217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702F36-F472-0099-7A78-418593590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3EAFCD-2653-B515-E8CD-0B0AD64EB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69017-6D02-4E24-A286-B03D810BE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1766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0A989-84F6-8983-91CC-EDB975823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BC4262-67EB-2FD6-29FA-FA6D433B1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795517-8F27-893A-E9BB-B6D690DBDD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390A97-4384-F183-D608-6B4CFB045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C2FA-FB8E-40A4-B801-7A9E42D68217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EDFC38-6422-9C26-41DA-37CC93A0D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0DB5A8-184A-A52B-DE97-EFE9ECE50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69017-6D02-4E24-A286-B03D810BE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9213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46B60B-D7F0-7013-69BF-6AEF08CBC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5071B9-F914-F162-9AE3-AA59B5EB09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8BED64-821D-2FCF-4EFF-EA2695C427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7D5201-A4B4-3BC4-DBBA-B35FFF6D0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FC2FA-FB8E-40A4-B801-7A9E42D68217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8C07FB-EC5E-E451-03D6-EE937E5B5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167470-6D93-5F25-CD1F-B6D6DE127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69017-6D02-4E24-A286-B03D810BE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734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614F8D-0EFB-3AAB-B233-0A6ECF1CB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A2004E-FAF3-B628-E43D-5EB5430F35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8BEDC3-E93A-78D7-DF54-BF26CEE974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A6FC2FA-FB8E-40A4-B801-7A9E42D68217}" type="datetimeFigureOut">
              <a:rPr lang="en-AU" smtClean="0"/>
              <a:t>22/06/2026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6B6F4-08E0-9DE7-2583-1287651D36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BBD0D-1880-80BF-00E5-2BD7D54B60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069017-6D02-4E24-A286-B03D810BE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8765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6D2776-4319-1A72-BD18-BBA8206F2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632" y="-704088"/>
            <a:ext cx="12399264" cy="826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241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269241-0D92-2645-E91D-BE81A514EF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960" y="0"/>
            <a:ext cx="45780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971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5D2FF8-D4DE-E861-3FD0-D5880A1E31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34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CA734F-61FA-CBE3-6C75-0E82C9B27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1A23B1-529B-2448-3B81-BF083A9E64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693" y="0"/>
            <a:ext cx="45726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172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259499-F2FA-B56B-6F29-7994C88E1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397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682E2E-F7AE-5884-CA84-7B676FFA0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618" y="0"/>
            <a:ext cx="90767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9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3545C28-457E-C934-28FD-B05C40779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015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84C54E-2FAF-654B-C2DB-24448CB64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61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SA Brand Colours">
      <a:dk1>
        <a:srgbClr val="003350"/>
      </a:dk1>
      <a:lt1>
        <a:srgbClr val="FFFFFF"/>
      </a:lt1>
      <a:dk2>
        <a:srgbClr val="EF373E"/>
      </a:dk2>
      <a:lt2>
        <a:srgbClr val="B8D7DE"/>
      </a:lt2>
      <a:accent1>
        <a:srgbClr val="223279"/>
      </a:accent1>
      <a:accent2>
        <a:srgbClr val="1F59A9"/>
      </a:accent2>
      <a:accent3>
        <a:srgbClr val="E6DAAF"/>
      </a:accent3>
      <a:accent4>
        <a:srgbClr val="AE1E44"/>
      </a:accent4>
      <a:accent5>
        <a:srgbClr val="C45D3C"/>
      </a:accent5>
      <a:accent6>
        <a:srgbClr val="FAA61A"/>
      </a:accent6>
      <a:hlink>
        <a:srgbClr val="64735A"/>
      </a:hlink>
      <a:folHlink>
        <a:srgbClr val="414141"/>
      </a:folHlink>
    </a:clrScheme>
    <a:fontScheme name="Custom 1">
      <a:majorFont>
        <a:latin typeface="Avenir Next LT Pro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C780FD9-E860-4701-8B29-B1FC38AD84D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014D60A-51BC-4CA6-A111-4F3CF922917D}">
  <ds:schemaRefs>
    <ds:schemaRef ds:uri="http://schemas.microsoft.com/office/2006/metadata/properties"/>
    <ds:schemaRef ds:uri="http://schemas.microsoft.com/office/infopath/2007/PartnerControls"/>
    <ds:schemaRef ds:uri="1ad1f5a0-fa71-4dab-a083-db26db2596cf"/>
    <ds:schemaRef ds:uri="583f0f69-01e1-46ca-86b7-e30e32304800"/>
  </ds:schemaRefs>
</ds:datastoreItem>
</file>

<file path=customXml/itemProps3.xml><?xml version="1.0" encoding="utf-8"?>
<ds:datastoreItem xmlns:ds="http://schemas.openxmlformats.org/officeDocument/2006/customXml" ds:itemID="{16B1E6E2-2ABF-481B-BD47-7ED542C2A5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Arial</vt:lpstr>
      <vt:lpstr>Avenir Next LT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Taryn Somerville</dc:creator>
  <cp:lastModifiedBy>Taryn Somerville</cp:lastModifiedBy>
  <cp:revision>2</cp:revision>
  <dcterms:created xsi:type="dcterms:W3CDTF">2026-05-19T02:03:32Z</dcterms:created>
  <dcterms:modified xsi:type="dcterms:W3CDTF">2026-06-22T05:10:00Z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