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modernComment_10D_917FF2CF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4" r:id="rId13"/>
    <p:sldId id="266" r:id="rId14"/>
    <p:sldId id="268" r:id="rId15"/>
    <p:sldId id="267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BB57A5-3422-5AAC-5A01-6B12C9A89F74}" name="Taryn Somerville" initials="TS" userId="S::taryn.somerville@salvationarmy.org.au::69027dbc-bab2-498d-a7ad-5b94e4d4fd3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F34A49-7AB8-7B57-3A79-AF3E6EC76FDF}" v="1" dt="2026-05-20T01:38:31.806"/>
    <p1510:client id="{F1558E2C-B3E3-458B-BDA6-6315191A850C}" v="18" dt="2026-05-19T05:27:05.8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omments/modernComment_10D_917FF2C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F4C025F-3600-4A74-89EB-38505B30F60A}" authorId="{F6BB57A5-3422-5AAC-5A01-6B12C9A89F74}" created="2026-05-19T05:27:05.88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441081551" sldId="269"/>
      <ac:picMk id="3" creationId="{8CD78CF0-B1CD-009F-2E13-B1F8E24F4FB1}"/>
    </ac:deMkLst>
    <p188:txBody>
      <a:bodyPr/>
      <a:lstStyle/>
      <a:p>
        <a:r>
          <a:rPr lang="en-AU"/>
          <a:t>[@Claire Hill]  FYI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E5C30-EAE0-4697-4CF3-66F667FBB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59F6C5-BEE0-E36D-18E8-2831FE7B5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72345-B520-A9CF-8768-B51A61807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8C672-75B5-35DB-3133-6405758F6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C300AE-8173-EB99-863E-7D06D471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3665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E4AA8-9F47-6C11-C3D5-A273DE3F8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B0B70D-1C6F-5CB2-3C9F-2E06E25C6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5558AD-1762-2A73-4548-363F5A6F9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F76570-AF09-311D-6FFA-12D7715B3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2B3185-64F0-E5FB-ABA1-5A665C951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5731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7E85DF-D171-028E-1C61-BF0A97D0FF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500C06-6CE8-7175-F0E1-BCF79F691A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939F1-ABCA-394E-FBB7-ECEF7AC6F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0CCD7-12F8-F61C-576A-BA91FC3D0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B11EA-60F6-65D5-AE0E-03FD564CF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039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EDF3F-1DA1-98FE-4D87-03E54ABA2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AAECB-DD90-F996-43F1-212D1E6A2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F7FC6-ABBB-4251-C095-05F867F87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A7C9E-8811-6B6F-A125-CB055034E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04F81-4589-B9E6-E08F-C4F4A738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4447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4D933-5EA5-43C3-1107-4B622EA4A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F3C595-2969-69DF-BE2E-90C529D70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5485B-34DC-376E-DB3F-7F14EED6F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A571FA-3DE4-25CA-FC40-513B9BAD0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6366B9-87C8-2A9A-5FB6-130EE7B24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43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B3B32-5CA4-014A-FC56-E8E37D135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C7DEB-62E1-C45B-BA9E-72FCB680F0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22A892-135C-D5C1-EEEE-BB4A46D92E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ADDFB4-BFD9-1EAA-E20A-81BEF8D56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0D0934-F468-6E96-2775-2010F8AE8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72FDB3-B9AC-9BAF-9B5F-F85A849D3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785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B4045-C9A0-81A7-E480-A682542C1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D43A16-1585-0733-D707-E6C609E4B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2C8E00-A96D-A1BC-D87E-5639FFE19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9F6D3F-9985-F421-DC7E-3FA5014A00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7B1E2B-F9F5-868F-D08A-41E3CCCC58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59B3AF-0F3E-3094-56DA-E3A21AE25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871ACC-6D31-8F6D-374D-C2470B39D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85EB5-E03F-00DA-C2CA-2FDA4988C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8213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5241A-1568-20A2-15A1-8CF9AF7B3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9183D1-0D94-3E6A-A41E-6C439A275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E36B02-A4B8-FBC9-9B14-20797BE1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EBACAA-FA2F-3744-834B-1BCA1EC1E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5063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60BBC3-0CCC-068F-E078-FA99D6EA5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DE8A01-9C8A-32F1-86E5-D9B216026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111F64-B057-D0E6-A710-F6D0F8C10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263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E10F7-67F1-862E-2375-BC939E29F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69C5C-378E-895F-5DBA-F0B0F50CF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D0076-6728-5139-19CE-8665C2D025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1CC484-9379-A7D7-DC86-743E69B4C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385200-B064-37FD-6052-FE1BD98EC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E33E5B-6F72-1A0C-099D-18EAF5C15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838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D307-E1FB-F279-682E-2A961BE30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B12B53-784C-C115-DCEE-20514657F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EB8FF-07CE-9D11-3B7B-5A5EBE437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5FC581-EDDD-1EF9-3E5D-024117BEE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2943D9-45FE-57F3-B77C-81591DF61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302634-1E2B-4CEB-7344-B4824D93F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1152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7B7895-6EA6-FAAB-E706-3D170C3C1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2DE9AA-1AB9-9B8E-D415-B73F7939B5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6ECD2F-CE48-AE89-6C6B-F8A326334C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FF17FE-C45D-42DF-BF51-A3E31F333221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D7C20-D7BE-DA45-6253-1199C545D6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374AE-3778-9097-29D1-063CA0292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30602D-67E2-4A16-8F66-390ECD011E7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870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microsoft.com/office/2018/10/relationships/comments" Target="../comments/modernComment_10D_917FF2CF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367434-7EB6-5E65-2D79-54B6611AF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960" y="0"/>
            <a:ext cx="4578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49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A9619B-0CD0-8AD2-FD31-4D3F20377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987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80C291-9AB1-1EEF-314F-BAE930456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" y="0"/>
            <a:ext cx="121891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8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E4C082-4F74-52F2-EF02-3CBD27A93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390"/>
            <a:ext cx="12192000" cy="812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D78CF0-B1CD-009F-2E13-B1F8E24F4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08155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DF585B-E56F-CBB0-6BC7-3A5A9BD84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99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F5E167-5722-CCFA-0CD0-674D1A025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21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D228F9-81F8-9CCC-BC61-15D20AAA8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4779"/>
            <a:ext cx="12192000" cy="812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280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8267F4-1D87-A640-B451-544FECFCF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6984"/>
            <a:ext cx="12192000" cy="813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07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8DCFCA-D467-713F-362A-3044C7DD7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353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031800-A2F4-8DFB-5027-DB7147B3D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25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1DBBAC-051C-9E62-757A-93455699E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361"/>
            <a:ext cx="12192000" cy="811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375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7BACF3-0DEC-A089-5D87-8DC9C9276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9836"/>
            <a:ext cx="12192000" cy="809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661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Avenir Next LT Pro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7ACA7A-AC2B-4046-B40E-5BF19E979203}">
  <ds:schemaRefs>
    <ds:schemaRef ds:uri="1ad1f5a0-fa71-4dab-a083-db26db2596cf"/>
    <ds:schemaRef ds:uri="583f0f69-01e1-46ca-86b7-e30e32304800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AD1049-D76C-4F67-88AD-E004E860AD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DA822B-E177-4490-9812-6799FE2013E2}">
  <ds:schemaRefs>
    <ds:schemaRef ds:uri="1ad1f5a0-fa71-4dab-a083-db26db2596cf"/>
    <ds:schemaRef ds:uri="583f0f69-01e1-46ca-86b7-e30e323048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Arial</vt:lpstr>
      <vt:lpstr>Avenir Next LT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Taryn Somerville</dc:creator>
  <cp:lastModifiedBy>Taryn Somerville</cp:lastModifiedBy>
  <cp:revision>3</cp:revision>
  <dcterms:created xsi:type="dcterms:W3CDTF">2026-05-19T04:42:16Z</dcterms:created>
  <dcterms:modified xsi:type="dcterms:W3CDTF">2026-06-22T05:07:41Z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