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sldIdLst>
    <p:sldId id="256" r:id="rId5"/>
    <p:sldId id="265" r:id="rId6"/>
    <p:sldId id="323" r:id="rId7"/>
    <p:sldId id="324" r:id="rId8"/>
    <p:sldId id="272" r:id="rId9"/>
    <p:sldId id="330" r:id="rId10"/>
    <p:sldId id="329" r:id="rId11"/>
    <p:sldId id="328" r:id="rId12"/>
    <p:sldId id="331" r:id="rId13"/>
    <p:sldId id="332" r:id="rId14"/>
    <p:sldId id="299" r:id="rId15"/>
    <p:sldId id="333" r:id="rId16"/>
    <p:sldId id="334" r:id="rId17"/>
    <p:sldId id="305" r:id="rId18"/>
    <p:sldId id="335" r:id="rId19"/>
    <p:sldId id="336" r:id="rId20"/>
    <p:sldId id="306" r:id="rId21"/>
    <p:sldId id="337" r:id="rId22"/>
    <p:sldId id="338" r:id="rId23"/>
    <p:sldId id="30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2CFD69-C5A5-A85C-CF6B-E91AD4433989}" name="Claire Hill" initials="CH" userId="S::Claire.Hill@salvationarmy.org.au::395705f2-a15c-40fb-87d5-b2cda3f30c38" providerId="AD"/>
  <p188:author id="{C22042C7-1430-3E0B-8702-69C320B56C30}" name="Julia Hosking" initials="JH" userId="S::julia.hosking@salvationarmy.org.au::f37c2b41-8689-4b5d-86e4-57670b4b4b69" providerId="AD"/>
  <p188:author id="{170106E1-92B0-CB10-8982-E6099857F1C9}" name="Freye Lowery" initials="FL" userId="S::freye.lowery@salvationarmy.org.au::3dd664f4-f372-4f89-a353-2bf70051862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50"/>
    <a:srgbClr val="FFFFFF"/>
    <a:srgbClr val="FAE7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11A915-1037-96E8-3035-051B4FCD037F}" v="162" dt="2026-06-16T03:58:30.569"/>
    <p1510:client id="{EAC72A54-84F3-58A8-69CB-6CAD6B4A4EB9}" v="35" dt="2026-06-16T01:45:32.090"/>
    <p1510:client id="{F0F65640-3170-44AA-95F3-0FBA3E9B0AE4}" v="17" dt="2026-06-16T02:53:38.4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257"/>
    <p:restoredTop sz="94635"/>
  </p:normalViewPr>
  <p:slideViewPr>
    <p:cSldViewPr snapToGrid="0">
      <p:cViewPr>
        <p:scale>
          <a:sx n="50" d="100"/>
          <a:sy n="50" d="100"/>
        </p:scale>
        <p:origin x="1004" y="4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ryn Somerville" userId="69027dbc-bab2-498d-a7ad-5b94e4d4fd30" providerId="ADAL" clId="{64C0FA9B-3448-49D0-8605-7B98FAD56807}"/>
    <pc:docChg chg="undo custSel addSld delSld modSld">
      <pc:chgData name="Taryn Somerville" userId="69027dbc-bab2-498d-a7ad-5b94e4d4fd30" providerId="ADAL" clId="{64C0FA9B-3448-49D0-8605-7B98FAD56807}" dt="2026-06-16T05:45:22.810" v="328" actId="12788"/>
      <pc:docMkLst>
        <pc:docMk/>
      </pc:docMkLst>
      <pc:sldChg chg="modSp mod">
        <pc:chgData name="Taryn Somerville" userId="69027dbc-bab2-498d-a7ad-5b94e4d4fd30" providerId="ADAL" clId="{64C0FA9B-3448-49D0-8605-7B98FAD56807}" dt="2026-06-16T05:45:22.810" v="328" actId="12788"/>
        <pc:sldMkLst>
          <pc:docMk/>
          <pc:sldMk cId="2111417380" sldId="256"/>
        </pc:sldMkLst>
        <pc:spChg chg="mod">
          <ac:chgData name="Taryn Somerville" userId="69027dbc-bab2-498d-a7ad-5b94e4d4fd30" providerId="ADAL" clId="{64C0FA9B-3448-49D0-8605-7B98FAD56807}" dt="2026-06-16T05:44:32.125" v="317" actId="14100"/>
          <ac:spMkLst>
            <pc:docMk/>
            <pc:sldMk cId="2111417380" sldId="256"/>
            <ac:spMk id="2" creationId="{3DB08D79-BAEF-701D-3832-F32DB68ABB4A}"/>
          </ac:spMkLst>
        </pc:spChg>
        <pc:spChg chg="mod">
          <ac:chgData name="Taryn Somerville" userId="69027dbc-bab2-498d-a7ad-5b94e4d4fd30" providerId="ADAL" clId="{64C0FA9B-3448-49D0-8605-7B98FAD56807}" dt="2026-06-16T05:45:22.810" v="328" actId="12788"/>
          <ac:spMkLst>
            <pc:docMk/>
            <pc:sldMk cId="2111417380" sldId="256"/>
            <ac:spMk id="3" creationId="{CB0C6933-D727-281B-B3A1-CC7EF8B13CD6}"/>
          </ac:spMkLst>
        </pc:spChg>
      </pc:sldChg>
      <pc:sldChg chg="modSp mod modCm">
        <pc:chgData name="Taryn Somerville" userId="69027dbc-bab2-498d-a7ad-5b94e4d4fd30" providerId="ADAL" clId="{64C0FA9B-3448-49D0-8605-7B98FAD56807}" dt="2026-06-16T05:44:07.254" v="315" actId="1076"/>
        <pc:sldMkLst>
          <pc:docMk/>
          <pc:sldMk cId="4268201891" sldId="265"/>
        </pc:sldMkLst>
        <pc:spChg chg="mod">
          <ac:chgData name="Taryn Somerville" userId="69027dbc-bab2-498d-a7ad-5b94e4d4fd30" providerId="ADAL" clId="{64C0FA9B-3448-49D0-8605-7B98FAD56807}" dt="2026-06-16T05:41:08.249" v="281" actId="1038"/>
          <ac:spMkLst>
            <pc:docMk/>
            <pc:sldMk cId="4268201891" sldId="265"/>
            <ac:spMk id="2" creationId="{01F2D8A3-15DB-17C0-F254-8691997759F4}"/>
          </ac:spMkLst>
        </pc:spChg>
        <pc:spChg chg="mod">
          <ac:chgData name="Taryn Somerville" userId="69027dbc-bab2-498d-a7ad-5b94e4d4fd30" providerId="ADAL" clId="{64C0FA9B-3448-49D0-8605-7B98FAD56807}" dt="2026-06-16T05:44:07.254" v="315" actId="1076"/>
          <ac:spMkLst>
            <pc:docMk/>
            <pc:sldMk cId="4268201891" sldId="265"/>
            <ac:spMk id="6" creationId="{AD361CFC-06AC-2204-E480-8DFE9F312971}"/>
          </ac:spMkLst>
        </pc:spChg>
        <pc:extLst>
          <p:ext xmlns:p="http://schemas.openxmlformats.org/presentationml/2006/main" uri="{D6D511B9-2390-475A-947B-AFAB55BFBCF1}">
            <pc226:cmChg xmlns:pc226="http://schemas.microsoft.com/office/powerpoint/2022/06/main/command" chg="mod">
              <pc226:chgData name="Taryn Somerville" userId="69027dbc-bab2-498d-a7ad-5b94e4d4fd30" providerId="ADAL" clId="{64C0FA9B-3448-49D0-8605-7B98FAD56807}" dt="2026-06-16T05:39:15.455" v="263" actId="20577"/>
              <pc2:cmMkLst xmlns:pc2="http://schemas.microsoft.com/office/powerpoint/2019/9/main/command">
                <pc:docMk/>
                <pc:sldMk cId="4268201891" sldId="265"/>
                <pc2:cmMk id="{56639AD2-AD72-4BCB-A358-81C58468F626}"/>
              </pc2:cmMkLst>
            </pc226:cmChg>
          </p:ext>
        </pc:extLst>
      </pc:sldChg>
      <pc:sldChg chg="modSp mod">
        <pc:chgData name="Taryn Somerville" userId="69027dbc-bab2-498d-a7ad-5b94e4d4fd30" providerId="ADAL" clId="{64C0FA9B-3448-49D0-8605-7B98FAD56807}" dt="2026-06-16T05:37:17.438" v="244" actId="20577"/>
        <pc:sldMkLst>
          <pc:docMk/>
          <pc:sldMk cId="3261203808" sldId="272"/>
        </pc:sldMkLst>
        <pc:spChg chg="mod">
          <ac:chgData name="Taryn Somerville" userId="69027dbc-bab2-498d-a7ad-5b94e4d4fd30" providerId="ADAL" clId="{64C0FA9B-3448-49D0-8605-7B98FAD56807}" dt="2026-06-16T05:36:16.933" v="240" actId="1076"/>
          <ac:spMkLst>
            <pc:docMk/>
            <pc:sldMk cId="3261203808" sldId="272"/>
            <ac:spMk id="2" creationId="{0EE48DF7-A117-C2A6-15B1-554B93E8F6DB}"/>
          </ac:spMkLst>
        </pc:spChg>
        <pc:spChg chg="mod">
          <ac:chgData name="Taryn Somerville" userId="69027dbc-bab2-498d-a7ad-5b94e4d4fd30" providerId="ADAL" clId="{64C0FA9B-3448-49D0-8605-7B98FAD56807}" dt="2026-06-16T05:37:17.438" v="244" actId="20577"/>
          <ac:spMkLst>
            <pc:docMk/>
            <pc:sldMk cId="3261203808" sldId="272"/>
            <ac:spMk id="7" creationId="{2C0889CA-58E1-3FE2-4C9C-8EF81ADEDAE5}"/>
          </ac:spMkLst>
        </pc:spChg>
      </pc:sldChg>
      <pc:sldChg chg="modSp mod">
        <pc:chgData name="Taryn Somerville" userId="69027dbc-bab2-498d-a7ad-5b94e4d4fd30" providerId="ADAL" clId="{64C0FA9B-3448-49D0-8605-7B98FAD56807}" dt="2026-06-16T01:21:10.036" v="14" actId="403"/>
        <pc:sldMkLst>
          <pc:docMk/>
          <pc:sldMk cId="2173341958" sldId="299"/>
        </pc:sldMkLst>
        <pc:spChg chg="mod">
          <ac:chgData name="Taryn Somerville" userId="69027dbc-bab2-498d-a7ad-5b94e4d4fd30" providerId="ADAL" clId="{64C0FA9B-3448-49D0-8605-7B98FAD56807}" dt="2026-06-16T01:21:10.036" v="14" actId="403"/>
          <ac:spMkLst>
            <pc:docMk/>
            <pc:sldMk cId="2173341958" sldId="299"/>
            <ac:spMk id="2" creationId="{F6269912-D2DD-F38F-18E3-5D7F5028A70D}"/>
          </ac:spMkLst>
        </pc:spChg>
      </pc:sldChg>
      <pc:sldChg chg="modSp mod">
        <pc:chgData name="Taryn Somerville" userId="69027dbc-bab2-498d-a7ad-5b94e4d4fd30" providerId="ADAL" clId="{64C0FA9B-3448-49D0-8605-7B98FAD56807}" dt="2026-06-16T05:13:03.512" v="60" actId="14100"/>
        <pc:sldMkLst>
          <pc:docMk/>
          <pc:sldMk cId="1721364019" sldId="301"/>
        </pc:sldMkLst>
        <pc:spChg chg="mod">
          <ac:chgData name="Taryn Somerville" userId="69027dbc-bab2-498d-a7ad-5b94e4d4fd30" providerId="ADAL" clId="{64C0FA9B-3448-49D0-8605-7B98FAD56807}" dt="2026-06-16T05:13:03.512" v="60" actId="14100"/>
          <ac:spMkLst>
            <pc:docMk/>
            <pc:sldMk cId="1721364019" sldId="301"/>
            <ac:spMk id="3" creationId="{55501688-7F62-2465-A60D-8BE1FFD2CFE4}"/>
          </ac:spMkLst>
        </pc:spChg>
      </pc:sldChg>
      <pc:sldChg chg="modSp mod">
        <pc:chgData name="Taryn Somerville" userId="69027dbc-bab2-498d-a7ad-5b94e4d4fd30" providerId="ADAL" clId="{64C0FA9B-3448-49D0-8605-7B98FAD56807}" dt="2026-06-16T05:42:15.438" v="296" actId="20577"/>
        <pc:sldMkLst>
          <pc:docMk/>
          <pc:sldMk cId="983794336" sldId="305"/>
        </pc:sldMkLst>
        <pc:spChg chg="mod">
          <ac:chgData name="Taryn Somerville" userId="69027dbc-bab2-498d-a7ad-5b94e4d4fd30" providerId="ADAL" clId="{64C0FA9B-3448-49D0-8605-7B98FAD56807}" dt="2026-06-16T05:42:15.438" v="296" actId="20577"/>
          <ac:spMkLst>
            <pc:docMk/>
            <pc:sldMk cId="983794336" sldId="305"/>
            <ac:spMk id="2" creationId="{F6269912-D2DD-F38F-18E3-5D7F5028A70D}"/>
          </ac:spMkLst>
        </pc:spChg>
      </pc:sldChg>
      <pc:sldChg chg="modSp mod">
        <pc:chgData name="Taryn Somerville" userId="69027dbc-bab2-498d-a7ad-5b94e4d4fd30" providerId="ADAL" clId="{64C0FA9B-3448-49D0-8605-7B98FAD56807}" dt="2026-06-16T05:43:00.764" v="303" actId="12788"/>
        <pc:sldMkLst>
          <pc:docMk/>
          <pc:sldMk cId="3156262692" sldId="306"/>
        </pc:sldMkLst>
        <pc:spChg chg="mod">
          <ac:chgData name="Taryn Somerville" userId="69027dbc-bab2-498d-a7ad-5b94e4d4fd30" providerId="ADAL" clId="{64C0FA9B-3448-49D0-8605-7B98FAD56807}" dt="2026-06-16T05:43:00.764" v="303" actId="12788"/>
          <ac:spMkLst>
            <pc:docMk/>
            <pc:sldMk cId="3156262692" sldId="306"/>
            <ac:spMk id="2" creationId="{F6269912-D2DD-F38F-18E3-5D7F5028A70D}"/>
          </ac:spMkLst>
        </pc:spChg>
      </pc:sldChg>
      <pc:sldChg chg="modSp mod">
        <pc:chgData name="Taryn Somerville" userId="69027dbc-bab2-498d-a7ad-5b94e4d4fd30" providerId="ADAL" clId="{64C0FA9B-3448-49D0-8605-7B98FAD56807}" dt="2026-06-16T05:14:37.834" v="72" actId="1076"/>
        <pc:sldMkLst>
          <pc:docMk/>
          <pc:sldMk cId="3657932785" sldId="307"/>
        </pc:sldMkLst>
        <pc:spChg chg="mod">
          <ac:chgData name="Taryn Somerville" userId="69027dbc-bab2-498d-a7ad-5b94e4d4fd30" providerId="ADAL" clId="{64C0FA9B-3448-49D0-8605-7B98FAD56807}" dt="2026-06-16T05:14:37.834" v="72" actId="1076"/>
          <ac:spMkLst>
            <pc:docMk/>
            <pc:sldMk cId="3657932785" sldId="307"/>
            <ac:spMk id="2" creationId="{F0268D6D-6931-9FF0-689B-6A7596F6D6AC}"/>
          </ac:spMkLst>
        </pc:spChg>
      </pc:sldChg>
      <pc:sldChg chg="modSp mod">
        <pc:chgData name="Taryn Somerville" userId="69027dbc-bab2-498d-a7ad-5b94e4d4fd30" providerId="ADAL" clId="{64C0FA9B-3448-49D0-8605-7B98FAD56807}" dt="2026-06-16T05:14:33.861" v="71" actId="1076"/>
        <pc:sldMkLst>
          <pc:docMk/>
          <pc:sldMk cId="1379239590" sldId="308"/>
        </pc:sldMkLst>
        <pc:spChg chg="mod">
          <ac:chgData name="Taryn Somerville" userId="69027dbc-bab2-498d-a7ad-5b94e4d4fd30" providerId="ADAL" clId="{64C0FA9B-3448-49D0-8605-7B98FAD56807}" dt="2026-06-16T05:14:33.861" v="71" actId="1076"/>
          <ac:spMkLst>
            <pc:docMk/>
            <pc:sldMk cId="1379239590" sldId="308"/>
            <ac:spMk id="2" creationId="{F0268D6D-6931-9FF0-689B-6A7596F6D6AC}"/>
          </ac:spMkLst>
        </pc:spChg>
      </pc:sldChg>
      <pc:sldChg chg="modSp mod">
        <pc:chgData name="Taryn Somerville" userId="69027dbc-bab2-498d-a7ad-5b94e4d4fd30" providerId="ADAL" clId="{64C0FA9B-3448-49D0-8605-7B98FAD56807}" dt="2026-06-16T05:14:25.484" v="70" actId="1076"/>
        <pc:sldMkLst>
          <pc:docMk/>
          <pc:sldMk cId="944046938" sldId="309"/>
        </pc:sldMkLst>
        <pc:spChg chg="mod">
          <ac:chgData name="Taryn Somerville" userId="69027dbc-bab2-498d-a7ad-5b94e4d4fd30" providerId="ADAL" clId="{64C0FA9B-3448-49D0-8605-7B98FAD56807}" dt="2026-06-16T05:14:25.484" v="70" actId="1076"/>
          <ac:spMkLst>
            <pc:docMk/>
            <pc:sldMk cId="944046938" sldId="309"/>
            <ac:spMk id="2" creationId="{F0268D6D-6931-9FF0-689B-6A7596F6D6AC}"/>
          </ac:spMkLst>
        </pc:spChg>
      </pc:sldChg>
      <pc:sldChg chg="modSp mod modCm">
        <pc:chgData name="Taryn Somerville" userId="69027dbc-bab2-498d-a7ad-5b94e4d4fd30" providerId="ADAL" clId="{64C0FA9B-3448-49D0-8605-7B98FAD56807}" dt="2026-06-16T05:43:37.030" v="309" actId="404"/>
        <pc:sldMkLst>
          <pc:docMk/>
          <pc:sldMk cId="1192241468" sldId="310"/>
        </pc:sldMkLst>
        <pc:spChg chg="mod">
          <ac:chgData name="Taryn Somerville" userId="69027dbc-bab2-498d-a7ad-5b94e4d4fd30" providerId="ADAL" clId="{64C0FA9B-3448-49D0-8605-7B98FAD56807}" dt="2026-06-16T05:32:55.529" v="216" actId="207"/>
          <ac:spMkLst>
            <pc:docMk/>
            <pc:sldMk cId="1192241468" sldId="310"/>
            <ac:spMk id="2" creationId="{452ACF8D-9483-7CC5-C372-470276D6D160}"/>
          </ac:spMkLst>
        </pc:spChg>
        <pc:spChg chg="mod">
          <ac:chgData name="Taryn Somerville" userId="69027dbc-bab2-498d-a7ad-5b94e4d4fd30" providerId="ADAL" clId="{64C0FA9B-3448-49D0-8605-7B98FAD56807}" dt="2026-06-16T05:43:37.030" v="309" actId="404"/>
          <ac:spMkLst>
            <pc:docMk/>
            <pc:sldMk cId="1192241468" sldId="310"/>
            <ac:spMk id="6" creationId="{AD361CFC-06AC-2204-E480-8DFE9F312971}"/>
          </ac:spMkLst>
        </pc:spChg>
        <pc:extLst>
          <p:ext xmlns:p="http://schemas.openxmlformats.org/presentationml/2006/main" uri="{D6D511B9-2390-475A-947B-AFAB55BFBCF1}">
            <pc226:cmChg xmlns:pc226="http://schemas.microsoft.com/office/powerpoint/2022/06/main/command" chg="mod">
              <pc226:chgData name="Taryn Somerville" userId="69027dbc-bab2-498d-a7ad-5b94e4d4fd30" providerId="ADAL" clId="{64C0FA9B-3448-49D0-8605-7B98FAD56807}" dt="2026-06-16T05:30:58.616" v="200" actId="20577"/>
              <pc2:cmMkLst xmlns:pc2="http://schemas.microsoft.com/office/powerpoint/2019/9/main/command">
                <pc:docMk/>
                <pc:sldMk cId="1192241468" sldId="310"/>
                <pc2:cmMk id="{55B30CFB-520A-43FC-A5FE-5B6A301542D1}"/>
              </pc2:cmMkLst>
            </pc226:cmChg>
          </p:ext>
        </pc:extLst>
      </pc:sldChg>
      <pc:sldChg chg="modSp mod">
        <pc:chgData name="Taryn Somerville" userId="69027dbc-bab2-498d-a7ad-5b94e4d4fd30" providerId="ADAL" clId="{64C0FA9B-3448-49D0-8605-7B98FAD56807}" dt="2026-06-16T05:43:25.137" v="306" actId="404"/>
        <pc:sldMkLst>
          <pc:docMk/>
          <pc:sldMk cId="3383264746" sldId="313"/>
        </pc:sldMkLst>
        <pc:spChg chg="mod">
          <ac:chgData name="Taryn Somerville" userId="69027dbc-bab2-498d-a7ad-5b94e4d4fd30" providerId="ADAL" clId="{64C0FA9B-3448-49D0-8605-7B98FAD56807}" dt="2026-06-16T05:24:15.845" v="158" actId="207"/>
          <ac:spMkLst>
            <pc:docMk/>
            <pc:sldMk cId="3383264746" sldId="313"/>
            <ac:spMk id="2" creationId="{1DFA4227-3D45-7100-9C7F-9AB77A56F6AA}"/>
          </ac:spMkLst>
        </pc:spChg>
        <pc:spChg chg="mod">
          <ac:chgData name="Taryn Somerville" userId="69027dbc-bab2-498d-a7ad-5b94e4d4fd30" providerId="ADAL" clId="{64C0FA9B-3448-49D0-8605-7B98FAD56807}" dt="2026-06-16T05:43:25.137" v="306" actId="404"/>
          <ac:spMkLst>
            <pc:docMk/>
            <pc:sldMk cId="3383264746" sldId="313"/>
            <ac:spMk id="6" creationId="{AD361CFC-06AC-2204-E480-8DFE9F312971}"/>
          </ac:spMkLst>
        </pc:spChg>
      </pc:sldChg>
      <pc:sldChg chg="modSp mod">
        <pc:chgData name="Taryn Somerville" userId="69027dbc-bab2-498d-a7ad-5b94e4d4fd30" providerId="ADAL" clId="{64C0FA9B-3448-49D0-8605-7B98FAD56807}" dt="2026-06-16T05:34:46.337" v="232" actId="14100"/>
        <pc:sldMkLst>
          <pc:docMk/>
          <pc:sldMk cId="4186070220" sldId="315"/>
        </pc:sldMkLst>
        <pc:spChg chg="mod">
          <ac:chgData name="Taryn Somerville" userId="69027dbc-bab2-498d-a7ad-5b94e4d4fd30" providerId="ADAL" clId="{64C0FA9B-3448-49D0-8605-7B98FAD56807}" dt="2026-06-16T05:34:46.337" v="232" actId="14100"/>
          <ac:spMkLst>
            <pc:docMk/>
            <pc:sldMk cId="4186070220" sldId="315"/>
            <ac:spMk id="2" creationId="{0EE48DF7-A117-C2A6-15B1-554B93E8F6DB}"/>
          </ac:spMkLst>
        </pc:spChg>
        <pc:spChg chg="mod">
          <ac:chgData name="Taryn Somerville" userId="69027dbc-bab2-498d-a7ad-5b94e4d4fd30" providerId="ADAL" clId="{64C0FA9B-3448-49D0-8605-7B98FAD56807}" dt="2026-06-16T05:34:43.477" v="231" actId="14100"/>
          <ac:spMkLst>
            <pc:docMk/>
            <pc:sldMk cId="4186070220" sldId="315"/>
            <ac:spMk id="7" creationId="{2C0889CA-58E1-3FE2-4C9C-8EF81ADEDAE5}"/>
          </ac:spMkLst>
        </pc:spChg>
      </pc:sldChg>
      <pc:sldChg chg="modSp mod">
        <pc:chgData name="Taryn Somerville" userId="69027dbc-bab2-498d-a7ad-5b94e4d4fd30" providerId="ADAL" clId="{64C0FA9B-3448-49D0-8605-7B98FAD56807}" dt="2026-06-16T05:43:14.107" v="305" actId="404"/>
        <pc:sldMkLst>
          <pc:docMk/>
          <pc:sldMk cId="1866761706" sldId="316"/>
        </pc:sldMkLst>
        <pc:spChg chg="mod">
          <ac:chgData name="Taryn Somerville" userId="69027dbc-bab2-498d-a7ad-5b94e4d4fd30" providerId="ADAL" clId="{64C0FA9B-3448-49D0-8605-7B98FAD56807}" dt="2026-06-16T05:43:14.107" v="305" actId="404"/>
          <ac:spMkLst>
            <pc:docMk/>
            <pc:sldMk cId="1866761706" sldId="316"/>
            <ac:spMk id="6" creationId="{AD361CFC-06AC-2204-E480-8DFE9F312971}"/>
          </ac:spMkLst>
        </pc:spChg>
      </pc:sldChg>
      <pc:sldChg chg="modSp mod">
        <pc:chgData name="Taryn Somerville" userId="69027dbc-bab2-498d-a7ad-5b94e4d4fd30" providerId="ADAL" clId="{64C0FA9B-3448-49D0-8605-7B98FAD56807}" dt="2026-06-16T05:38:50.246" v="262" actId="14100"/>
        <pc:sldMkLst>
          <pc:docMk/>
          <pc:sldMk cId="4143173943" sldId="318"/>
        </pc:sldMkLst>
        <pc:spChg chg="mod">
          <ac:chgData name="Taryn Somerville" userId="69027dbc-bab2-498d-a7ad-5b94e4d4fd30" providerId="ADAL" clId="{64C0FA9B-3448-49D0-8605-7B98FAD56807}" dt="2026-06-16T05:38:50.246" v="262" actId="14100"/>
          <ac:spMkLst>
            <pc:docMk/>
            <pc:sldMk cId="4143173943" sldId="318"/>
            <ac:spMk id="2" creationId="{20AD4D1F-B16B-9178-6970-625524CEEEA5}"/>
          </ac:spMkLst>
        </pc:spChg>
        <pc:spChg chg="mod">
          <ac:chgData name="Taryn Somerville" userId="69027dbc-bab2-498d-a7ad-5b94e4d4fd30" providerId="ADAL" clId="{64C0FA9B-3448-49D0-8605-7B98FAD56807}" dt="2026-06-16T05:30:22.333" v="195" actId="1076"/>
          <ac:spMkLst>
            <pc:docMk/>
            <pc:sldMk cId="4143173943" sldId="318"/>
            <ac:spMk id="4" creationId="{71233765-666A-AD28-00CB-0A1FADFA0982}"/>
          </ac:spMkLst>
        </pc:spChg>
      </pc:sldChg>
      <pc:sldChg chg="add del">
        <pc:chgData name="Taryn Somerville" userId="69027dbc-bab2-498d-a7ad-5b94e4d4fd30" providerId="ADAL" clId="{64C0FA9B-3448-49D0-8605-7B98FAD56807}" dt="2026-06-16T02:52:17.001" v="29" actId="47"/>
        <pc:sldMkLst>
          <pc:docMk/>
          <pc:sldMk cId="3238501784" sldId="319"/>
        </pc:sldMkLst>
      </pc:sldChg>
      <pc:sldChg chg="modSp mod">
        <pc:chgData name="Taryn Somerville" userId="69027dbc-bab2-498d-a7ad-5b94e4d4fd30" providerId="ADAL" clId="{64C0FA9B-3448-49D0-8605-7B98FAD56807}" dt="2026-06-16T05:27:58.981" v="165" actId="403"/>
        <pc:sldMkLst>
          <pc:docMk/>
          <pc:sldMk cId="2995382807" sldId="320"/>
        </pc:sldMkLst>
        <pc:spChg chg="mod">
          <ac:chgData name="Taryn Somerville" userId="69027dbc-bab2-498d-a7ad-5b94e4d4fd30" providerId="ADAL" clId="{64C0FA9B-3448-49D0-8605-7B98FAD56807}" dt="2026-06-16T05:27:58.981" v="165" actId="403"/>
          <ac:spMkLst>
            <pc:docMk/>
            <pc:sldMk cId="2995382807" sldId="320"/>
            <ac:spMk id="2" creationId="{5B4DB0E7-6F3F-0160-650B-69C037C00F11}"/>
          </ac:spMkLst>
        </pc:spChg>
        <pc:spChg chg="mod">
          <ac:chgData name="Taryn Somerville" userId="69027dbc-bab2-498d-a7ad-5b94e4d4fd30" providerId="ADAL" clId="{64C0FA9B-3448-49D0-8605-7B98FAD56807}" dt="2026-06-16T05:27:42.306" v="160" actId="1076"/>
          <ac:spMkLst>
            <pc:docMk/>
            <pc:sldMk cId="2995382807" sldId="320"/>
            <ac:spMk id="4" creationId="{0AB1B415-6FF6-D084-9311-E988FF94EE26}"/>
          </ac:spMkLst>
        </pc:spChg>
      </pc:sldChg>
      <pc:sldChg chg="modSp mod">
        <pc:chgData name="Taryn Somerville" userId="69027dbc-bab2-498d-a7ad-5b94e4d4fd30" providerId="ADAL" clId="{64C0FA9B-3448-49D0-8605-7B98FAD56807}" dt="2026-06-16T05:42:26.965" v="298" actId="14100"/>
        <pc:sldMkLst>
          <pc:docMk/>
          <pc:sldMk cId="3606628865" sldId="321"/>
        </pc:sldMkLst>
        <pc:spChg chg="mod">
          <ac:chgData name="Taryn Somerville" userId="69027dbc-bab2-498d-a7ad-5b94e4d4fd30" providerId="ADAL" clId="{64C0FA9B-3448-49D0-8605-7B98FAD56807}" dt="2026-06-16T05:42:26.965" v="298" actId="14100"/>
          <ac:spMkLst>
            <pc:docMk/>
            <pc:sldMk cId="3606628865" sldId="321"/>
            <ac:spMk id="2" creationId="{3475C2AE-4F98-247B-FA8E-70A1CFE50172}"/>
          </ac:spMkLst>
        </pc:spChg>
        <pc:spChg chg="mod">
          <ac:chgData name="Taryn Somerville" userId="69027dbc-bab2-498d-a7ad-5b94e4d4fd30" providerId="ADAL" clId="{64C0FA9B-3448-49D0-8605-7B98FAD56807}" dt="2026-06-16T05:23:57.775" v="157" actId="207"/>
          <ac:spMkLst>
            <pc:docMk/>
            <pc:sldMk cId="3606628865" sldId="321"/>
            <ac:spMk id="4" creationId="{3870C7AF-CFF9-1945-1ADD-FEE58ABC4B28}"/>
          </ac:spMkLst>
        </pc:spChg>
      </pc:sldChg>
      <pc:sldChg chg="modSp mod">
        <pc:chgData name="Taryn Somerville" userId="69027dbc-bab2-498d-a7ad-5b94e4d4fd30" providerId="ADAL" clId="{64C0FA9B-3448-49D0-8605-7B98FAD56807}" dt="2026-06-16T05:43:29.545" v="308" actId="404"/>
        <pc:sldMkLst>
          <pc:docMk/>
          <pc:sldMk cId="1913008303" sldId="322"/>
        </pc:sldMkLst>
        <pc:spChg chg="mod">
          <ac:chgData name="Taryn Somerville" userId="69027dbc-bab2-498d-a7ad-5b94e4d4fd30" providerId="ADAL" clId="{64C0FA9B-3448-49D0-8605-7B98FAD56807}" dt="2026-06-16T05:43:29.545" v="308" actId="404"/>
          <ac:spMkLst>
            <pc:docMk/>
            <pc:sldMk cId="1913008303" sldId="322"/>
            <ac:spMk id="2" creationId="{95F96D6A-250D-A6A1-EB41-D22F87557332}"/>
          </ac:spMkLst>
        </pc:spChg>
        <pc:spChg chg="mod">
          <ac:chgData name="Taryn Somerville" userId="69027dbc-bab2-498d-a7ad-5b94e4d4fd30" providerId="ADAL" clId="{64C0FA9B-3448-49D0-8605-7B98FAD56807}" dt="2026-06-16T05:22:38.771" v="156" actId="207"/>
          <ac:spMkLst>
            <pc:docMk/>
            <pc:sldMk cId="1913008303" sldId="322"/>
            <ac:spMk id="4" creationId="{456095F3-8A1E-2DF2-5291-203D95BFF76A}"/>
          </ac:spMkLst>
        </pc:spChg>
      </pc:sldChg>
    </pc:docChg>
  </pc:docChgLst>
  <pc:docChgLst>
    <pc:chgData name="Gabriella Wahib" userId="S::gabriella.wahib@salvationarmy.org.au::5be07d65-a7d2-4f14-9b3b-0acf5c43627c" providerId="AD" clId="Web-{EAC72A54-84F3-58A8-69CB-6CAD6B4A4EB9}"/>
    <pc:docChg chg="modSld">
      <pc:chgData name="Gabriella Wahib" userId="S::gabriella.wahib@salvationarmy.org.au::5be07d65-a7d2-4f14-9b3b-0acf5c43627c" providerId="AD" clId="Web-{EAC72A54-84F3-58A8-69CB-6CAD6B4A4EB9}" dt="2026-06-16T01:45:12.262" v="29" actId="20577"/>
      <pc:docMkLst>
        <pc:docMk/>
      </pc:docMkLst>
      <pc:sldChg chg="modSp">
        <pc:chgData name="Gabriella Wahib" userId="S::gabriella.wahib@salvationarmy.org.au::5be07d65-a7d2-4f14-9b3b-0acf5c43627c" providerId="AD" clId="Web-{EAC72A54-84F3-58A8-69CB-6CAD6B4A4EB9}" dt="2026-06-16T01:45:12.262" v="29" actId="20577"/>
        <pc:sldMkLst>
          <pc:docMk/>
          <pc:sldMk cId="4268201891" sldId="265"/>
        </pc:sldMkLst>
        <pc:spChg chg="mod">
          <ac:chgData name="Gabriella Wahib" userId="S::gabriella.wahib@salvationarmy.org.au::5be07d65-a7d2-4f14-9b3b-0acf5c43627c" providerId="AD" clId="Web-{EAC72A54-84F3-58A8-69CB-6CAD6B4A4EB9}" dt="2026-06-16T01:45:12.262" v="29" actId="20577"/>
          <ac:spMkLst>
            <pc:docMk/>
            <pc:sldMk cId="4268201891" sldId="265"/>
            <ac:spMk id="6" creationId="{AD361CFC-06AC-2204-E480-8DFE9F312971}"/>
          </ac:spMkLst>
        </pc:spChg>
      </pc:sldChg>
      <pc:sldChg chg="modSp">
        <pc:chgData name="Gabriella Wahib" userId="S::gabriella.wahib@salvationarmy.org.au::5be07d65-a7d2-4f14-9b3b-0acf5c43627c" providerId="AD" clId="Web-{EAC72A54-84F3-58A8-69CB-6CAD6B4A4EB9}" dt="2026-06-16T01:40:35.184" v="5" actId="20577"/>
        <pc:sldMkLst>
          <pc:docMk/>
          <pc:sldMk cId="1721364019" sldId="301"/>
        </pc:sldMkLst>
        <pc:spChg chg="mod">
          <ac:chgData name="Gabriella Wahib" userId="S::gabriella.wahib@salvationarmy.org.au::5be07d65-a7d2-4f14-9b3b-0acf5c43627c" providerId="AD" clId="Web-{EAC72A54-84F3-58A8-69CB-6CAD6B4A4EB9}" dt="2026-06-16T01:40:35.184" v="5" actId="20577"/>
          <ac:spMkLst>
            <pc:docMk/>
            <pc:sldMk cId="1721364019" sldId="301"/>
            <ac:spMk id="3" creationId="{55501688-7F62-2465-A60D-8BE1FFD2CFE4}"/>
          </ac:spMkLst>
        </pc:spChg>
      </pc:sldChg>
      <pc:sldChg chg="modSp">
        <pc:chgData name="Gabriella Wahib" userId="S::gabriella.wahib@salvationarmy.org.au::5be07d65-a7d2-4f14-9b3b-0acf5c43627c" providerId="AD" clId="Web-{EAC72A54-84F3-58A8-69CB-6CAD6B4A4EB9}" dt="2026-06-16T01:44:08.856" v="26" actId="20577"/>
        <pc:sldMkLst>
          <pc:docMk/>
          <pc:sldMk cId="1866761706" sldId="316"/>
        </pc:sldMkLst>
        <pc:spChg chg="mod">
          <ac:chgData name="Gabriella Wahib" userId="S::gabriella.wahib@salvationarmy.org.au::5be07d65-a7d2-4f14-9b3b-0acf5c43627c" providerId="AD" clId="Web-{EAC72A54-84F3-58A8-69CB-6CAD6B4A4EB9}" dt="2026-06-16T01:44:08.856" v="26" actId="20577"/>
          <ac:spMkLst>
            <pc:docMk/>
            <pc:sldMk cId="1866761706" sldId="316"/>
            <ac:spMk id="6" creationId="{AD361CFC-06AC-2204-E480-8DFE9F312971}"/>
          </ac:spMkLst>
        </pc:spChg>
      </pc:sldChg>
      <pc:sldChg chg="modSp">
        <pc:chgData name="Gabriella Wahib" userId="S::gabriella.wahib@salvationarmy.org.au::5be07d65-a7d2-4f14-9b3b-0acf5c43627c" providerId="AD" clId="Web-{EAC72A54-84F3-58A8-69CB-6CAD6B4A4EB9}" dt="2026-06-16T01:43:04.324" v="25" actId="20577"/>
        <pc:sldMkLst>
          <pc:docMk/>
          <pc:sldMk cId="507499505" sldId="317"/>
        </pc:sldMkLst>
        <pc:spChg chg="mod">
          <ac:chgData name="Gabriella Wahib" userId="S::gabriella.wahib@salvationarmy.org.au::5be07d65-a7d2-4f14-9b3b-0acf5c43627c" providerId="AD" clId="Web-{EAC72A54-84F3-58A8-69CB-6CAD6B4A4EB9}" dt="2026-06-16T01:43:04.324" v="25" actId="20577"/>
          <ac:spMkLst>
            <pc:docMk/>
            <pc:sldMk cId="507499505" sldId="317"/>
            <ac:spMk id="2" creationId="{1897D47A-F890-3850-61DB-5553E2C0EFBD}"/>
          </ac:spMkLst>
        </pc:spChg>
      </pc:sldChg>
      <pc:sldChg chg="modSp">
        <pc:chgData name="Gabriella Wahib" userId="S::gabriella.wahib@salvationarmy.org.au::5be07d65-a7d2-4f14-9b3b-0acf5c43627c" providerId="AD" clId="Web-{EAC72A54-84F3-58A8-69CB-6CAD6B4A4EB9}" dt="2026-06-16T01:42:52.403" v="19" actId="20577"/>
        <pc:sldMkLst>
          <pc:docMk/>
          <pc:sldMk cId="4143173943" sldId="318"/>
        </pc:sldMkLst>
        <pc:spChg chg="mod">
          <ac:chgData name="Gabriella Wahib" userId="S::gabriella.wahib@salvationarmy.org.au::5be07d65-a7d2-4f14-9b3b-0acf5c43627c" providerId="AD" clId="Web-{EAC72A54-84F3-58A8-69CB-6CAD6B4A4EB9}" dt="2026-06-16T01:42:52.403" v="19" actId="20577"/>
          <ac:spMkLst>
            <pc:docMk/>
            <pc:sldMk cId="4143173943" sldId="318"/>
            <ac:spMk id="2" creationId="{20AD4D1F-B16B-9178-6970-625524CEEEA5}"/>
          </ac:spMkLst>
        </pc:spChg>
      </pc:sldChg>
    </pc:docChg>
  </pc:docChgLst>
  <pc:docChgLst>
    <pc:chgData name="Isabelle Freckelton" userId="325fdac3-4a32-4177-9827-f4fd7dadb053" providerId="ADAL" clId="{59A0B576-907E-59AF-9680-1C0C486756F6}"/>
    <pc:docChg chg="modSld">
      <pc:chgData name="Isabelle Freckelton" userId="325fdac3-4a32-4177-9827-f4fd7dadb053" providerId="ADAL" clId="{59A0B576-907E-59AF-9680-1C0C486756F6}" dt="2026-06-15T04:57:21.257" v="21"/>
      <pc:docMkLst>
        <pc:docMk/>
      </pc:docMkLst>
      <pc:sldChg chg="setBg">
        <pc:chgData name="Isabelle Freckelton" userId="325fdac3-4a32-4177-9827-f4fd7dadb053" providerId="ADAL" clId="{59A0B576-907E-59AF-9680-1C0C486756F6}" dt="2026-06-15T04:55:57.354" v="1"/>
        <pc:sldMkLst>
          <pc:docMk/>
          <pc:sldMk cId="2111417380" sldId="256"/>
        </pc:sldMkLst>
      </pc:sldChg>
      <pc:sldChg chg="setBg">
        <pc:chgData name="Isabelle Freckelton" userId="325fdac3-4a32-4177-9827-f4fd7dadb053" providerId="ADAL" clId="{59A0B576-907E-59AF-9680-1C0C486756F6}" dt="2026-06-15T04:56:27.609" v="3"/>
        <pc:sldMkLst>
          <pc:docMk/>
          <pc:sldMk cId="4268201891" sldId="265"/>
        </pc:sldMkLst>
      </pc:sldChg>
      <pc:sldChg chg="setBg">
        <pc:chgData name="Isabelle Freckelton" userId="325fdac3-4a32-4177-9827-f4fd7dadb053" providerId="ADAL" clId="{59A0B576-907E-59AF-9680-1C0C486756F6}" dt="2026-06-15T04:56:34.515" v="5"/>
        <pc:sldMkLst>
          <pc:docMk/>
          <pc:sldMk cId="3261203808" sldId="272"/>
        </pc:sldMkLst>
      </pc:sldChg>
      <pc:sldChg chg="setBg">
        <pc:chgData name="Isabelle Freckelton" userId="325fdac3-4a32-4177-9827-f4fd7dadb053" providerId="ADAL" clId="{59A0B576-907E-59AF-9680-1C0C486756F6}" dt="2026-06-15T04:56:44.935" v="9"/>
        <pc:sldMkLst>
          <pc:docMk/>
          <pc:sldMk cId="2173341958" sldId="299"/>
        </pc:sldMkLst>
      </pc:sldChg>
      <pc:sldChg chg="setBg">
        <pc:chgData name="Isabelle Freckelton" userId="325fdac3-4a32-4177-9827-f4fd7dadb053" providerId="ADAL" clId="{59A0B576-907E-59AF-9680-1C0C486756F6}" dt="2026-06-15T04:57:16.117" v="19"/>
        <pc:sldMkLst>
          <pc:docMk/>
          <pc:sldMk cId="1721364019" sldId="301"/>
        </pc:sldMkLst>
      </pc:sldChg>
      <pc:sldChg chg="setBg">
        <pc:chgData name="Isabelle Freckelton" userId="325fdac3-4a32-4177-9827-f4fd7dadb053" providerId="ADAL" clId="{59A0B576-907E-59AF-9680-1C0C486756F6}" dt="2026-06-15T04:56:50.877" v="11"/>
        <pc:sldMkLst>
          <pc:docMk/>
          <pc:sldMk cId="1192241468" sldId="310"/>
        </pc:sldMkLst>
      </pc:sldChg>
      <pc:sldChg chg="setBg">
        <pc:chgData name="Isabelle Freckelton" userId="325fdac3-4a32-4177-9827-f4fd7dadb053" providerId="ADAL" clId="{59A0B576-907E-59AF-9680-1C0C486756F6}" dt="2026-06-15T04:57:08.049" v="17"/>
        <pc:sldMkLst>
          <pc:docMk/>
          <pc:sldMk cId="3383264746" sldId="313"/>
        </pc:sldMkLst>
      </pc:sldChg>
      <pc:sldChg chg="setBg">
        <pc:chgData name="Isabelle Freckelton" userId="325fdac3-4a32-4177-9827-f4fd7dadb053" providerId="ADAL" clId="{59A0B576-907E-59AF-9680-1C0C486756F6}" dt="2026-06-15T04:56:39.987" v="7"/>
        <pc:sldMkLst>
          <pc:docMk/>
          <pc:sldMk cId="4186070220" sldId="315"/>
        </pc:sldMkLst>
      </pc:sldChg>
      <pc:sldChg chg="setBg">
        <pc:chgData name="Isabelle Freckelton" userId="325fdac3-4a32-4177-9827-f4fd7dadb053" providerId="ADAL" clId="{59A0B576-907E-59AF-9680-1C0C486756F6}" dt="2026-06-15T04:57:21.257" v="21"/>
        <pc:sldMkLst>
          <pc:docMk/>
          <pc:sldMk cId="1866761706" sldId="316"/>
        </pc:sldMkLst>
      </pc:sldChg>
      <pc:sldChg chg="setBg">
        <pc:chgData name="Isabelle Freckelton" userId="325fdac3-4a32-4177-9827-f4fd7dadb053" providerId="ADAL" clId="{59A0B576-907E-59AF-9680-1C0C486756F6}" dt="2026-06-15T04:57:03.316" v="15"/>
        <pc:sldMkLst>
          <pc:docMk/>
          <pc:sldMk cId="507499505" sldId="317"/>
        </pc:sldMkLst>
      </pc:sldChg>
      <pc:sldChg chg="setBg">
        <pc:chgData name="Isabelle Freckelton" userId="325fdac3-4a32-4177-9827-f4fd7dadb053" providerId="ADAL" clId="{59A0B576-907E-59AF-9680-1C0C486756F6}" dt="2026-06-15T04:56:56.918" v="13"/>
        <pc:sldMkLst>
          <pc:docMk/>
          <pc:sldMk cId="4143173943" sldId="318"/>
        </pc:sldMkLst>
      </pc:sldChg>
    </pc:docChg>
  </pc:docChgLst>
  <pc:docChgLst>
    <pc:chgData name="Gabriella Wahib" userId="S::gabriella.wahib@salvationarmy.org.au::5be07d65-a7d2-4f14-9b3b-0acf5c43627c" providerId="AD" clId="Web-{4411A915-1037-96E8-3035-051B4FCD037F}"/>
    <pc:docChg chg="addSld delSld modSld">
      <pc:chgData name="Gabriella Wahib" userId="S::gabriella.wahib@salvationarmy.org.au::5be07d65-a7d2-4f14-9b3b-0acf5c43627c" providerId="AD" clId="Web-{4411A915-1037-96E8-3035-051B4FCD037F}" dt="2026-06-16T03:59:09.726" v="166" actId="20577"/>
      <pc:docMkLst>
        <pc:docMk/>
      </pc:docMkLst>
      <pc:sldChg chg="modSp modCm">
        <pc:chgData name="Gabriella Wahib" userId="S::gabriella.wahib@salvationarmy.org.au::5be07d65-a7d2-4f14-9b3b-0acf5c43627c" providerId="AD" clId="Web-{4411A915-1037-96E8-3035-051B4FCD037F}" dt="2026-06-16T03:59:09.726" v="166" actId="20577"/>
        <pc:sldMkLst>
          <pc:docMk/>
          <pc:sldMk cId="4268201891" sldId="265"/>
        </pc:sldMkLst>
        <pc:spChg chg="mod">
          <ac:chgData name="Gabriella Wahib" userId="S::gabriella.wahib@salvationarmy.org.au::5be07d65-a7d2-4f14-9b3b-0acf5c43627c" providerId="AD" clId="Web-{4411A915-1037-96E8-3035-051B4FCD037F}" dt="2026-06-16T02:53:49.167" v="22" actId="1076"/>
          <ac:spMkLst>
            <pc:docMk/>
            <pc:sldMk cId="4268201891" sldId="265"/>
            <ac:spMk id="2" creationId="{01F2D8A3-15DB-17C0-F254-8691997759F4}"/>
          </ac:spMkLst>
        </pc:spChg>
        <pc:spChg chg="mod">
          <ac:chgData name="Gabriella Wahib" userId="S::gabriella.wahib@salvationarmy.org.au::5be07d65-a7d2-4f14-9b3b-0acf5c43627c" providerId="AD" clId="Web-{4411A915-1037-96E8-3035-051B4FCD037F}" dt="2026-06-16T03:59:09.726" v="166" actId="20577"/>
          <ac:spMkLst>
            <pc:docMk/>
            <pc:sldMk cId="4268201891" sldId="265"/>
            <ac:spMk id="6" creationId="{AD361CFC-06AC-2204-E480-8DFE9F312971}"/>
          </ac:spMkLst>
        </pc:spChg>
        <pc:extLst>
          <p:ext xmlns:p="http://schemas.openxmlformats.org/presentationml/2006/main" uri="{D6D511B9-2390-475A-947B-AFAB55BFBCF1}">
            <pc226:cmChg xmlns:pc226="http://schemas.microsoft.com/office/powerpoint/2022/06/main/command" chg="mod">
              <pc226:chgData name="Gabriella Wahib" userId="S::gabriella.wahib@salvationarmy.org.au::5be07d65-a7d2-4f14-9b3b-0acf5c43627c" providerId="AD" clId="Web-{4411A915-1037-96E8-3035-051B4FCD037F}" dt="2026-06-16T03:59:09.726" v="166" actId="20577"/>
              <pc2:cmMkLst xmlns:pc2="http://schemas.microsoft.com/office/powerpoint/2019/9/main/command">
                <pc:docMk/>
                <pc:sldMk cId="4268201891" sldId="265"/>
                <pc2:cmMk id="{56639AD2-AD72-4BCB-A358-81C58468F626}"/>
              </pc2:cmMkLst>
            </pc226:cmChg>
          </p:ext>
        </pc:extLst>
      </pc:sldChg>
      <pc:sldChg chg="modSp">
        <pc:chgData name="Gabriella Wahib" userId="S::gabriella.wahib@salvationarmy.org.au::5be07d65-a7d2-4f14-9b3b-0acf5c43627c" providerId="AD" clId="Web-{4411A915-1037-96E8-3035-051B4FCD037F}" dt="2026-06-16T03:57:13.552" v="154" actId="20577"/>
        <pc:sldMkLst>
          <pc:docMk/>
          <pc:sldMk cId="3261203808" sldId="272"/>
        </pc:sldMkLst>
        <pc:spChg chg="mod">
          <ac:chgData name="Gabriella Wahib" userId="S::gabriella.wahib@salvationarmy.org.au::5be07d65-a7d2-4f14-9b3b-0acf5c43627c" providerId="AD" clId="Web-{4411A915-1037-96E8-3035-051B4FCD037F}" dt="2026-06-16T03:57:13.552" v="154" actId="20577"/>
          <ac:spMkLst>
            <pc:docMk/>
            <pc:sldMk cId="3261203808" sldId="272"/>
            <ac:spMk id="7" creationId="{2C0889CA-58E1-3FE2-4C9C-8EF81ADEDAE5}"/>
          </ac:spMkLst>
        </pc:spChg>
      </pc:sldChg>
      <pc:sldChg chg="modSp">
        <pc:chgData name="Gabriella Wahib" userId="S::gabriella.wahib@salvationarmy.org.au::5be07d65-a7d2-4f14-9b3b-0acf5c43627c" providerId="AD" clId="Web-{4411A915-1037-96E8-3035-051B4FCD037F}" dt="2026-06-16T03:58:30.569" v="160" actId="1076"/>
        <pc:sldMkLst>
          <pc:docMk/>
          <pc:sldMk cId="1721364019" sldId="301"/>
        </pc:sldMkLst>
        <pc:spChg chg="mod">
          <ac:chgData name="Gabriella Wahib" userId="S::gabriella.wahib@salvationarmy.org.au::5be07d65-a7d2-4f14-9b3b-0acf5c43627c" providerId="AD" clId="Web-{4411A915-1037-96E8-3035-051B4FCD037F}" dt="2026-06-16T03:58:30.569" v="160" actId="1076"/>
          <ac:spMkLst>
            <pc:docMk/>
            <pc:sldMk cId="1721364019" sldId="301"/>
            <ac:spMk id="3" creationId="{55501688-7F62-2465-A60D-8BE1FFD2CFE4}"/>
          </ac:spMkLst>
        </pc:spChg>
      </pc:sldChg>
      <pc:sldChg chg="modSp">
        <pc:chgData name="Gabriella Wahib" userId="S::gabriella.wahib@salvationarmy.org.au::5be07d65-a7d2-4f14-9b3b-0acf5c43627c" providerId="AD" clId="Web-{4411A915-1037-96E8-3035-051B4FCD037F}" dt="2026-06-16T03:41:21.338" v="85" actId="1076"/>
        <pc:sldMkLst>
          <pc:docMk/>
          <pc:sldMk cId="1192241468" sldId="310"/>
        </pc:sldMkLst>
        <pc:spChg chg="mod">
          <ac:chgData name="Gabriella Wahib" userId="S::gabriella.wahib@salvationarmy.org.au::5be07d65-a7d2-4f14-9b3b-0acf5c43627c" providerId="AD" clId="Web-{4411A915-1037-96E8-3035-051B4FCD037F}" dt="2026-06-16T03:41:10.384" v="83" actId="14100"/>
          <ac:spMkLst>
            <pc:docMk/>
            <pc:sldMk cId="1192241468" sldId="310"/>
            <ac:spMk id="2" creationId="{452ACF8D-9483-7CC5-C372-470276D6D160}"/>
          </ac:spMkLst>
        </pc:spChg>
        <pc:spChg chg="mod">
          <ac:chgData name="Gabriella Wahib" userId="S::gabriella.wahib@salvationarmy.org.au::5be07d65-a7d2-4f14-9b3b-0acf5c43627c" providerId="AD" clId="Web-{4411A915-1037-96E8-3035-051B4FCD037F}" dt="2026-06-16T03:41:21.338" v="85" actId="1076"/>
          <ac:spMkLst>
            <pc:docMk/>
            <pc:sldMk cId="1192241468" sldId="310"/>
            <ac:spMk id="6" creationId="{AD361CFC-06AC-2204-E480-8DFE9F312971}"/>
          </ac:spMkLst>
        </pc:spChg>
      </pc:sldChg>
      <pc:sldChg chg="modSp">
        <pc:chgData name="Gabriella Wahib" userId="S::gabriella.wahib@salvationarmy.org.au::5be07d65-a7d2-4f14-9b3b-0acf5c43627c" providerId="AD" clId="Web-{4411A915-1037-96E8-3035-051B4FCD037F}" dt="2026-06-16T03:56:25.817" v="152" actId="20577"/>
        <pc:sldMkLst>
          <pc:docMk/>
          <pc:sldMk cId="3383264746" sldId="313"/>
        </pc:sldMkLst>
        <pc:spChg chg="mod">
          <ac:chgData name="Gabriella Wahib" userId="S::gabriella.wahib@salvationarmy.org.au::5be07d65-a7d2-4f14-9b3b-0acf5c43627c" providerId="AD" clId="Web-{4411A915-1037-96E8-3035-051B4FCD037F}" dt="2026-06-16T02:56:42.547" v="38" actId="14100"/>
          <ac:spMkLst>
            <pc:docMk/>
            <pc:sldMk cId="3383264746" sldId="313"/>
            <ac:spMk id="2" creationId="{1DFA4227-3D45-7100-9C7F-9AB77A56F6AA}"/>
          </ac:spMkLst>
        </pc:spChg>
        <pc:spChg chg="mod">
          <ac:chgData name="Gabriella Wahib" userId="S::gabriella.wahib@salvationarmy.org.au::5be07d65-a7d2-4f14-9b3b-0acf5c43627c" providerId="AD" clId="Web-{4411A915-1037-96E8-3035-051B4FCD037F}" dt="2026-06-16T03:56:25.817" v="152" actId="20577"/>
          <ac:spMkLst>
            <pc:docMk/>
            <pc:sldMk cId="3383264746" sldId="313"/>
            <ac:spMk id="6" creationId="{AD361CFC-06AC-2204-E480-8DFE9F312971}"/>
          </ac:spMkLst>
        </pc:spChg>
      </pc:sldChg>
      <pc:sldChg chg="addSp delSp modSp">
        <pc:chgData name="Gabriella Wahib" userId="S::gabriella.wahib@salvationarmy.org.au::5be07d65-a7d2-4f14-9b3b-0acf5c43627c" providerId="AD" clId="Web-{4411A915-1037-96E8-3035-051B4FCD037F}" dt="2026-06-16T03:57:27.474" v="155" actId="20577"/>
        <pc:sldMkLst>
          <pc:docMk/>
          <pc:sldMk cId="4186070220" sldId="315"/>
        </pc:sldMkLst>
        <pc:spChg chg="add del mod ord">
          <ac:chgData name="Gabriella Wahib" userId="S::gabriella.wahib@salvationarmy.org.au::5be07d65-a7d2-4f14-9b3b-0acf5c43627c" providerId="AD" clId="Web-{4411A915-1037-96E8-3035-051B4FCD037F}" dt="2026-06-16T03:04:25.717" v="70"/>
          <ac:spMkLst>
            <pc:docMk/>
            <pc:sldMk cId="4186070220" sldId="315"/>
            <ac:spMk id="4" creationId="{EEE2811C-66A9-A64B-B276-5EF95BE9B106}"/>
          </ac:spMkLst>
        </pc:spChg>
        <pc:spChg chg="add del mod modVis">
          <ac:chgData name="Gabriella Wahib" userId="S::gabriella.wahib@salvationarmy.org.au::5be07d65-a7d2-4f14-9b3b-0acf5c43627c" providerId="AD" clId="Web-{4411A915-1037-96E8-3035-051B4FCD037F}" dt="2026-06-16T03:57:27.474" v="155" actId="20577"/>
          <ac:spMkLst>
            <pc:docMk/>
            <pc:sldMk cId="4186070220" sldId="315"/>
            <ac:spMk id="7" creationId="{2C0889CA-58E1-3FE2-4C9C-8EF81ADEDAE5}"/>
          </ac:spMkLst>
        </pc:spChg>
      </pc:sldChg>
      <pc:sldChg chg="modSp">
        <pc:chgData name="Gabriella Wahib" userId="S::gabriella.wahib@salvationarmy.org.au::5be07d65-a7d2-4f14-9b3b-0acf5c43627c" providerId="AD" clId="Web-{4411A915-1037-96E8-3035-051B4FCD037F}" dt="2026-06-16T03:56:37.849" v="153" actId="20577"/>
        <pc:sldMkLst>
          <pc:docMk/>
          <pc:sldMk cId="1866761706" sldId="316"/>
        </pc:sldMkLst>
        <pc:spChg chg="mod">
          <ac:chgData name="Gabriella Wahib" userId="S::gabriella.wahib@salvationarmy.org.au::5be07d65-a7d2-4f14-9b3b-0acf5c43627c" providerId="AD" clId="Web-{4411A915-1037-96E8-3035-051B4FCD037F}" dt="2026-06-16T03:01:22.212" v="42" actId="14100"/>
          <ac:spMkLst>
            <pc:docMk/>
            <pc:sldMk cId="1866761706" sldId="316"/>
            <ac:spMk id="2" creationId="{14D14766-6581-AAF5-AEC8-C896E6030600}"/>
          </ac:spMkLst>
        </pc:spChg>
        <pc:spChg chg="mod">
          <ac:chgData name="Gabriella Wahib" userId="S::gabriella.wahib@salvationarmy.org.au::5be07d65-a7d2-4f14-9b3b-0acf5c43627c" providerId="AD" clId="Web-{4411A915-1037-96E8-3035-051B4FCD037F}" dt="2026-06-16T03:56:37.849" v="153" actId="20577"/>
          <ac:spMkLst>
            <pc:docMk/>
            <pc:sldMk cId="1866761706" sldId="316"/>
            <ac:spMk id="6" creationId="{AD361CFC-06AC-2204-E480-8DFE9F312971}"/>
          </ac:spMkLst>
        </pc:spChg>
      </pc:sldChg>
      <pc:sldChg chg="del">
        <pc:chgData name="Gabriella Wahib" userId="S::gabriella.wahib@salvationarmy.org.au::5be07d65-a7d2-4f14-9b3b-0acf5c43627c" providerId="AD" clId="Web-{4411A915-1037-96E8-3035-051B4FCD037F}" dt="2026-06-16T03:53:27.172" v="151"/>
        <pc:sldMkLst>
          <pc:docMk/>
          <pc:sldMk cId="507499505" sldId="317"/>
        </pc:sldMkLst>
      </pc:sldChg>
      <pc:sldChg chg="modSp">
        <pc:chgData name="Gabriella Wahib" userId="S::gabriella.wahib@salvationarmy.org.au::5be07d65-a7d2-4f14-9b3b-0acf5c43627c" providerId="AD" clId="Web-{4411A915-1037-96E8-3035-051B4FCD037F}" dt="2026-06-16T03:43:20.698" v="97" actId="1076"/>
        <pc:sldMkLst>
          <pc:docMk/>
          <pc:sldMk cId="4143173943" sldId="318"/>
        </pc:sldMkLst>
        <pc:spChg chg="mod">
          <ac:chgData name="Gabriella Wahib" userId="S::gabriella.wahib@salvationarmy.org.au::5be07d65-a7d2-4f14-9b3b-0acf5c43627c" providerId="AD" clId="Web-{4411A915-1037-96E8-3035-051B4FCD037F}" dt="2026-06-16T03:43:20.698" v="97" actId="1076"/>
          <ac:spMkLst>
            <pc:docMk/>
            <pc:sldMk cId="4143173943" sldId="318"/>
            <ac:spMk id="2" creationId="{20AD4D1F-B16B-9178-6970-625524CEEEA5}"/>
          </ac:spMkLst>
        </pc:spChg>
        <pc:spChg chg="mod">
          <ac:chgData name="Gabriella Wahib" userId="S::gabriella.wahib@salvationarmy.org.au::5be07d65-a7d2-4f14-9b3b-0acf5c43627c" providerId="AD" clId="Web-{4411A915-1037-96E8-3035-051B4FCD037F}" dt="2026-06-16T03:43:14.948" v="96" actId="14100"/>
          <ac:spMkLst>
            <pc:docMk/>
            <pc:sldMk cId="4143173943" sldId="318"/>
            <ac:spMk id="4" creationId="{71233765-666A-AD28-00CB-0A1FADFA0982}"/>
          </ac:spMkLst>
        </pc:spChg>
      </pc:sldChg>
      <pc:sldChg chg="modSp add del replId">
        <pc:chgData name="Gabriella Wahib" userId="S::gabriella.wahib@salvationarmy.org.au::5be07d65-a7d2-4f14-9b3b-0acf5c43627c" providerId="AD" clId="Web-{4411A915-1037-96E8-3035-051B4FCD037F}" dt="2026-06-16T02:44:57.792" v="15"/>
        <pc:sldMkLst>
          <pc:docMk/>
          <pc:sldMk cId="957008597" sldId="319"/>
        </pc:sldMkLst>
        <pc:spChg chg="mod">
          <ac:chgData name="Gabriella Wahib" userId="S::gabriella.wahib@salvationarmy.org.au::5be07d65-a7d2-4f14-9b3b-0acf5c43627c" providerId="AD" clId="Web-{4411A915-1037-96E8-3035-051B4FCD037F}" dt="2026-06-16T02:44:46.307" v="14" actId="14100"/>
          <ac:spMkLst>
            <pc:docMk/>
            <pc:sldMk cId="957008597" sldId="319"/>
            <ac:spMk id="2" creationId="{2F27BF5D-3F99-E007-609C-B28E79F1DDD1}"/>
          </ac:spMkLst>
        </pc:spChg>
        <pc:spChg chg="mod">
          <ac:chgData name="Gabriella Wahib" userId="S::gabriella.wahib@salvationarmy.org.au::5be07d65-a7d2-4f14-9b3b-0acf5c43627c" providerId="AD" clId="Web-{4411A915-1037-96E8-3035-051B4FCD037F}" dt="2026-06-16T02:44:39.760" v="13" actId="1076"/>
          <ac:spMkLst>
            <pc:docMk/>
            <pc:sldMk cId="957008597" sldId="319"/>
            <ac:spMk id="6" creationId="{7FFF9BE5-ED5A-4D99-3476-51440C923307}"/>
          </ac:spMkLst>
        </pc:spChg>
      </pc:sldChg>
      <pc:sldChg chg="modSp add del replId">
        <pc:chgData name="Gabriella Wahib" userId="S::gabriella.wahib@salvationarmy.org.au::5be07d65-a7d2-4f14-9b3b-0acf5c43627c" providerId="AD" clId="Web-{4411A915-1037-96E8-3035-051B4FCD037F}" dt="2026-06-16T03:50:40.478" v="129"/>
        <pc:sldMkLst>
          <pc:docMk/>
          <pc:sldMk cId="1162765365" sldId="319"/>
        </pc:sldMkLst>
        <pc:spChg chg="mod">
          <ac:chgData name="Gabriella Wahib" userId="S::gabriella.wahib@salvationarmy.org.au::5be07d65-a7d2-4f14-9b3b-0acf5c43627c" providerId="AD" clId="Web-{4411A915-1037-96E8-3035-051B4FCD037F}" dt="2026-06-16T03:44:05.590" v="103" actId="1076"/>
          <ac:spMkLst>
            <pc:docMk/>
            <pc:sldMk cId="1162765365" sldId="319"/>
            <ac:spMk id="2" creationId="{4C44B5F1-E2E7-F1FC-0471-3A006E257595}"/>
          </ac:spMkLst>
        </pc:spChg>
      </pc:sldChg>
      <pc:sldChg chg="modSp add replId">
        <pc:chgData name="Gabriella Wahib" userId="S::gabriella.wahib@salvationarmy.org.au::5be07d65-a7d2-4f14-9b3b-0acf5c43627c" providerId="AD" clId="Web-{4411A915-1037-96E8-3035-051B4FCD037F}" dt="2026-06-16T03:52:45.890" v="146" actId="20577"/>
        <pc:sldMkLst>
          <pc:docMk/>
          <pc:sldMk cId="2995382807" sldId="320"/>
        </pc:sldMkLst>
        <pc:spChg chg="mod">
          <ac:chgData name="Gabriella Wahib" userId="S::gabriella.wahib@salvationarmy.org.au::5be07d65-a7d2-4f14-9b3b-0acf5c43627c" providerId="AD" clId="Web-{4411A915-1037-96E8-3035-051B4FCD037F}" dt="2026-06-16T03:52:45.890" v="146" actId="20577"/>
          <ac:spMkLst>
            <pc:docMk/>
            <pc:sldMk cId="2995382807" sldId="320"/>
            <ac:spMk id="2" creationId="{5B4DB0E7-6F3F-0160-650B-69C037C00F11}"/>
          </ac:spMkLst>
        </pc:spChg>
      </pc:sldChg>
      <pc:sldChg chg="modSp add replId">
        <pc:chgData name="Gabriella Wahib" userId="S::gabriella.wahib@salvationarmy.org.au::5be07d65-a7d2-4f14-9b3b-0acf5c43627c" providerId="AD" clId="Web-{4411A915-1037-96E8-3035-051B4FCD037F}" dt="2026-06-16T03:52:36.374" v="145" actId="1076"/>
        <pc:sldMkLst>
          <pc:docMk/>
          <pc:sldMk cId="3606628865" sldId="321"/>
        </pc:sldMkLst>
        <pc:spChg chg="mod">
          <ac:chgData name="Gabriella Wahib" userId="S::gabriella.wahib@salvationarmy.org.au::5be07d65-a7d2-4f14-9b3b-0acf5c43627c" providerId="AD" clId="Web-{4411A915-1037-96E8-3035-051B4FCD037F}" dt="2026-06-16T03:52:36.374" v="145" actId="1076"/>
          <ac:spMkLst>
            <pc:docMk/>
            <pc:sldMk cId="3606628865" sldId="321"/>
            <ac:spMk id="2" creationId="{3475C2AE-4F98-247B-FA8E-70A1CFE50172}"/>
          </ac:spMkLst>
        </pc:spChg>
      </pc:sldChg>
      <pc:sldChg chg="modSp add replId">
        <pc:chgData name="Gabriella Wahib" userId="S::gabriella.wahib@salvationarmy.org.au::5be07d65-a7d2-4f14-9b3b-0acf5c43627c" providerId="AD" clId="Web-{4411A915-1037-96E8-3035-051B4FCD037F}" dt="2026-06-16T03:53:19.859" v="150" actId="20577"/>
        <pc:sldMkLst>
          <pc:docMk/>
          <pc:sldMk cId="1913008303" sldId="322"/>
        </pc:sldMkLst>
        <pc:spChg chg="mod">
          <ac:chgData name="Gabriella Wahib" userId="S::gabriella.wahib@salvationarmy.org.au::5be07d65-a7d2-4f14-9b3b-0acf5c43627c" providerId="AD" clId="Web-{4411A915-1037-96E8-3035-051B4FCD037F}" dt="2026-06-16T03:53:19.859" v="150" actId="20577"/>
          <ac:spMkLst>
            <pc:docMk/>
            <pc:sldMk cId="1913008303" sldId="322"/>
            <ac:spMk id="2" creationId="{95F96D6A-250D-A6A1-EB41-D22F87557332}"/>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10A34-7614-7947-B2B4-7C4E4A19B75D}"/>
              </a:ext>
            </a:extLst>
          </p:cNvPr>
          <p:cNvSpPr>
            <a:spLocks noGrp="1"/>
          </p:cNvSpPr>
          <p:nvPr>
            <p:ph type="ctrTitle"/>
          </p:nvPr>
        </p:nvSpPr>
        <p:spPr>
          <a:xfrm>
            <a:off x="1524000" y="1122363"/>
            <a:ext cx="9144000" cy="2387600"/>
          </a:xfrm>
        </p:spPr>
        <p:txBody>
          <a:bodyPr anchor="b">
            <a:normAutofit/>
          </a:bodyPr>
          <a:lstStyle>
            <a:lvl1pPr algn="ctr">
              <a:defRPr sz="5000" b="0" baseline="0">
                <a:solidFill>
                  <a:srgbClr val="003350"/>
                </a:solidFill>
                <a:latin typeface="Avenir Next LT Pro" panose="020B05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D6A38AE7-0F91-2046-B387-3A5C156E60D9}"/>
              </a:ext>
            </a:extLst>
          </p:cNvPr>
          <p:cNvSpPr>
            <a:spLocks noGrp="1"/>
          </p:cNvSpPr>
          <p:nvPr>
            <p:ph type="subTitle" idx="1"/>
          </p:nvPr>
        </p:nvSpPr>
        <p:spPr>
          <a:xfrm>
            <a:off x="1524000" y="3602038"/>
            <a:ext cx="9144000" cy="1655762"/>
          </a:xfrm>
        </p:spPr>
        <p:txBody>
          <a:bodyPr/>
          <a:lstStyle>
            <a:lvl1pPr marL="0" indent="0" algn="ctr">
              <a:buNone/>
              <a:defRPr sz="2400" b="1" baseline="0">
                <a:solidFill>
                  <a:srgbClr val="EF1C24"/>
                </a:solidFill>
                <a:latin typeface="Avenir Next LT Pro Demi" panose="020B07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4" name="Picture 3" descr="A black and red screen&#10;&#10;AI-generated content may be incorrect.">
            <a:extLst>
              <a:ext uri="{FF2B5EF4-FFF2-40B4-BE49-F238E27FC236}">
                <a16:creationId xmlns:a16="http://schemas.microsoft.com/office/drawing/2014/main" id="{33719B7B-959D-4B28-67B0-7E41A2AB5D2A}"/>
              </a:ext>
            </a:extLst>
          </p:cNvPr>
          <p:cNvPicPr>
            <a:picLocks noChangeAspect="1"/>
          </p:cNvPicPr>
          <p:nvPr userDrawn="1"/>
        </p:nvPicPr>
        <p:blipFill>
          <a:blip r:embed="rId2"/>
          <a:stretch>
            <a:fillRect/>
          </a:stretch>
        </p:blipFill>
        <p:spPr>
          <a:xfrm>
            <a:off x="-32033" y="-2871"/>
            <a:ext cx="12256065" cy="6863741"/>
          </a:xfrm>
          <a:prstGeom prst="rect">
            <a:avLst/>
          </a:prstGeom>
        </p:spPr>
      </p:pic>
    </p:spTree>
    <p:extLst>
      <p:ext uri="{BB962C8B-B14F-4D97-AF65-F5344CB8AC3E}">
        <p14:creationId xmlns:p14="http://schemas.microsoft.com/office/powerpoint/2010/main" val="2297858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E714C-235F-494E-9F8C-ECC377D60E86}"/>
              </a:ext>
            </a:extLst>
          </p:cNvPr>
          <p:cNvSpPr>
            <a:spLocks noGrp="1"/>
          </p:cNvSpPr>
          <p:nvPr>
            <p:ph type="title"/>
          </p:nvPr>
        </p:nvSpPr>
        <p:spPr>
          <a:xfrm>
            <a:off x="838200" y="365125"/>
            <a:ext cx="10025418" cy="1325563"/>
          </a:xfrm>
        </p:spPr>
        <p:txBody>
          <a:bodyPr/>
          <a:lstStyle>
            <a:lvl1pPr>
              <a:defRPr baseline="0">
                <a:solidFill>
                  <a:srgbClr val="003350"/>
                </a:solidFill>
                <a:latin typeface="Avenir Next LT Pro" panose="020B0504020202020204" pitchFamily="34" charset="0"/>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DD780647-2CB2-4E4E-BA81-A05A60E665A6}"/>
              </a:ext>
            </a:extLst>
          </p:cNvPr>
          <p:cNvSpPr>
            <a:spLocks noGrp="1"/>
          </p:cNvSpPr>
          <p:nvPr>
            <p:ph idx="1"/>
          </p:nvPr>
        </p:nvSpPr>
        <p:spPr>
          <a:xfrm>
            <a:off x="838200" y="1825625"/>
            <a:ext cx="10025418" cy="4351338"/>
          </a:xfrm>
        </p:spPr>
        <p:txBody>
          <a:bodyPr/>
          <a:lstStyle>
            <a:lvl1pPr>
              <a:defRPr baseline="0">
                <a:latin typeface="Avenir Next LT Pro" panose="020B0504020202020204" pitchFamily="34" charset="0"/>
              </a:defRPr>
            </a:lvl1pPr>
            <a:lvl2pPr>
              <a:defRPr baseline="0">
                <a:latin typeface="Avenir Next LT Pro" panose="020B0504020202020204" pitchFamily="34" charset="0"/>
              </a:defRPr>
            </a:lvl2pPr>
            <a:lvl3pPr>
              <a:defRPr baseline="0">
                <a:latin typeface="Avenir Next LT Pro" panose="020B0504020202020204" pitchFamily="34" charset="0"/>
              </a:defRPr>
            </a:lvl3pPr>
            <a:lvl4pPr>
              <a:defRPr baseline="0">
                <a:latin typeface="Avenir Next LT Pro" panose="020B0504020202020204" pitchFamily="34" charset="0"/>
              </a:defRPr>
            </a:lvl4pPr>
            <a:lvl5pPr>
              <a:defRPr baseline="0">
                <a:latin typeface="Avenir Next LT Pro" panose="020B05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760158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6F3A4C-D80D-C287-32CB-DC7930A4F08B}"/>
              </a:ext>
            </a:extLst>
          </p:cNvPr>
          <p:cNvSpPr>
            <a:spLocks noGrp="1"/>
          </p:cNvSpPr>
          <p:nvPr>
            <p:ph type="title"/>
          </p:nvPr>
        </p:nvSpPr>
        <p:spPr>
          <a:xfrm>
            <a:off x="973446" y="1167917"/>
            <a:ext cx="8737083" cy="1068388"/>
          </a:xfrm>
        </p:spPr>
        <p:txBody>
          <a:bodyPr anchor="b">
            <a:normAutofit/>
          </a:bodyPr>
          <a:lstStyle>
            <a:lvl1pPr marL="0" indent="0">
              <a:buFontTx/>
              <a:buNone/>
              <a:defRPr sz="3500" baseline="0">
                <a:latin typeface="Avenir Next LT Pro" panose="020B0504020202020204" pitchFamily="34" charset="0"/>
              </a:defRPr>
            </a:lvl1pPr>
          </a:lstStyle>
          <a:p>
            <a:r>
              <a:rPr lang="en-GB" dirty="0"/>
              <a:t>Click to edit Master title style</a:t>
            </a:r>
            <a:endParaRPr lang="en-US" dirty="0"/>
          </a:p>
        </p:txBody>
      </p:sp>
      <p:sp>
        <p:nvSpPr>
          <p:cNvPr id="7" name="Text Placeholder 3">
            <a:extLst>
              <a:ext uri="{FF2B5EF4-FFF2-40B4-BE49-F238E27FC236}">
                <a16:creationId xmlns:a16="http://schemas.microsoft.com/office/drawing/2014/main" id="{D099A08D-461C-AE81-10F5-90490927844A}"/>
              </a:ext>
            </a:extLst>
          </p:cNvPr>
          <p:cNvSpPr>
            <a:spLocks noGrp="1"/>
          </p:cNvSpPr>
          <p:nvPr>
            <p:ph type="body" sz="half" idx="2"/>
          </p:nvPr>
        </p:nvSpPr>
        <p:spPr>
          <a:xfrm>
            <a:off x="973446" y="2504663"/>
            <a:ext cx="8737083" cy="3349486"/>
          </a:xfrm>
        </p:spPr>
        <p:txBody>
          <a:bodyPr>
            <a:normAutofit/>
          </a:bodyPr>
          <a:lstStyle>
            <a:lvl1pPr marL="0" indent="0">
              <a:buFontTx/>
              <a:buNone/>
              <a:defRPr sz="2500" baseline="0">
                <a:latin typeface="Avenir Next LT Pro" panose="020B05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3357383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6AFE7-9D07-D443-8C6B-E6A90041B7E5}"/>
              </a:ext>
            </a:extLst>
          </p:cNvPr>
          <p:cNvSpPr>
            <a:spLocks noGrp="1"/>
          </p:cNvSpPr>
          <p:nvPr>
            <p:ph type="title"/>
          </p:nvPr>
        </p:nvSpPr>
        <p:spPr>
          <a:xfrm>
            <a:off x="4879526" y="989012"/>
            <a:ext cx="5738432" cy="1068388"/>
          </a:xfrm>
        </p:spPr>
        <p:txBody>
          <a:bodyPr anchor="b"/>
          <a:lstStyle>
            <a:lvl1pPr>
              <a:defRPr sz="3200" baseline="0">
                <a:latin typeface="Avenir Next" panose="020B0503020202020204" pitchFamily="34" charset="0"/>
              </a:defRPr>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FD9809A-E241-F14F-B1B5-35737836FCF5}"/>
              </a:ext>
            </a:extLst>
          </p:cNvPr>
          <p:cNvSpPr>
            <a:spLocks noGrp="1"/>
          </p:cNvSpPr>
          <p:nvPr>
            <p:ph type="pic" idx="1"/>
          </p:nvPr>
        </p:nvSpPr>
        <p:spPr>
          <a:xfrm>
            <a:off x="859808" y="989012"/>
            <a:ext cx="3616658" cy="474386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F04CD26-6D63-8C49-BDAA-61A33E4F5F18}"/>
              </a:ext>
            </a:extLst>
          </p:cNvPr>
          <p:cNvSpPr>
            <a:spLocks noGrp="1"/>
          </p:cNvSpPr>
          <p:nvPr>
            <p:ph type="body" sz="half" idx="2"/>
          </p:nvPr>
        </p:nvSpPr>
        <p:spPr>
          <a:xfrm>
            <a:off x="4879526" y="2057400"/>
            <a:ext cx="5738432" cy="3715603"/>
          </a:xfrm>
        </p:spPr>
        <p:txBody>
          <a:bodyPr/>
          <a:lstStyle>
            <a:lvl1pPr marL="0" indent="0">
              <a:buNone/>
              <a:defRPr sz="1600" baseline="0">
                <a:latin typeface="Avenir Next" panose="020B05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121045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56FED-8437-2843-A601-EA4C02EEB717}"/>
              </a:ext>
            </a:extLst>
          </p:cNvPr>
          <p:cNvSpPr>
            <a:spLocks noGrp="1"/>
          </p:cNvSpPr>
          <p:nvPr>
            <p:ph type="title"/>
          </p:nvPr>
        </p:nvSpPr>
        <p:spPr>
          <a:xfrm>
            <a:off x="831850" y="1709738"/>
            <a:ext cx="10515600" cy="2852737"/>
          </a:xfrm>
        </p:spPr>
        <p:txBody>
          <a:bodyPr anchor="b">
            <a:normAutofit/>
          </a:bodyPr>
          <a:lstStyle>
            <a:lvl1pPr>
              <a:defRPr sz="5000" baseline="0">
                <a:solidFill>
                  <a:srgbClr val="2B328C"/>
                </a:solidFill>
                <a:latin typeface="Avenir Next LT Pro" panose="020B0504020202020204" pitchFamily="34" charset="0"/>
              </a:defRPr>
            </a:lvl1pPr>
          </a:lstStyle>
          <a:p>
            <a:r>
              <a:rPr lang="en-GB" dirty="0"/>
              <a:t>Click to edit Master title style</a:t>
            </a:r>
            <a:endParaRPr lang="en-US" dirty="0"/>
          </a:p>
        </p:txBody>
      </p:sp>
      <p:pic>
        <p:nvPicPr>
          <p:cNvPr id="3" name="Picture 2" descr="A black and red screen&#10;&#10;AI-generated content may be incorrect.">
            <a:extLst>
              <a:ext uri="{FF2B5EF4-FFF2-40B4-BE49-F238E27FC236}">
                <a16:creationId xmlns:a16="http://schemas.microsoft.com/office/drawing/2014/main" id="{C18B3A21-B38B-3A6F-900C-4229686BAFFC}"/>
              </a:ext>
            </a:extLst>
          </p:cNvPr>
          <p:cNvPicPr>
            <a:picLocks noChangeAspect="1"/>
          </p:cNvPicPr>
          <p:nvPr userDrawn="1"/>
        </p:nvPicPr>
        <p:blipFill>
          <a:blip r:embed="rId2"/>
          <a:stretch>
            <a:fillRect/>
          </a:stretch>
        </p:blipFill>
        <p:spPr>
          <a:xfrm>
            <a:off x="-32033" y="-2871"/>
            <a:ext cx="12256065" cy="6863741"/>
          </a:xfrm>
          <a:prstGeom prst="rect">
            <a:avLst/>
          </a:prstGeom>
        </p:spPr>
      </p:pic>
    </p:spTree>
    <p:extLst>
      <p:ext uri="{BB962C8B-B14F-4D97-AF65-F5344CB8AC3E}">
        <p14:creationId xmlns:p14="http://schemas.microsoft.com/office/powerpoint/2010/main" val="378053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45683-8285-A549-910A-F5E804632346}"/>
              </a:ext>
            </a:extLst>
          </p:cNvPr>
          <p:cNvSpPr>
            <a:spLocks noGrp="1"/>
          </p:cNvSpPr>
          <p:nvPr>
            <p:ph type="title"/>
          </p:nvPr>
        </p:nvSpPr>
        <p:spPr>
          <a:xfrm>
            <a:off x="838200" y="2103437"/>
            <a:ext cx="9970827" cy="1325563"/>
          </a:xfrm>
        </p:spPr>
        <p:txBody>
          <a:bodyPr/>
          <a:lstStyle>
            <a:lvl1pPr>
              <a:defRPr baseline="0">
                <a:solidFill>
                  <a:schemeClr val="tx1"/>
                </a:solidFill>
                <a:latin typeface="Avenir Next LT Pro" panose="020B0504020202020204" pitchFamily="34" charset="0"/>
              </a:defRPr>
            </a:lvl1pPr>
          </a:lstStyle>
          <a:p>
            <a:r>
              <a:rPr lang="en-GB" dirty="0"/>
              <a:t>Click to edit Master title style</a:t>
            </a:r>
            <a:endParaRPr lang="en-US" dirty="0"/>
          </a:p>
        </p:txBody>
      </p:sp>
      <p:pic>
        <p:nvPicPr>
          <p:cNvPr id="3" name="Picture 2" descr="A black and red screen&#10;&#10;AI-generated content may be incorrect.">
            <a:extLst>
              <a:ext uri="{FF2B5EF4-FFF2-40B4-BE49-F238E27FC236}">
                <a16:creationId xmlns:a16="http://schemas.microsoft.com/office/drawing/2014/main" id="{408146E4-C086-4FDA-053E-CD9800F04168}"/>
              </a:ext>
            </a:extLst>
          </p:cNvPr>
          <p:cNvPicPr>
            <a:picLocks noChangeAspect="1"/>
          </p:cNvPicPr>
          <p:nvPr userDrawn="1"/>
        </p:nvPicPr>
        <p:blipFill>
          <a:blip r:embed="rId2"/>
          <a:stretch>
            <a:fillRect/>
          </a:stretch>
        </p:blipFill>
        <p:spPr>
          <a:xfrm>
            <a:off x="-32033" y="-2871"/>
            <a:ext cx="12256065" cy="6863741"/>
          </a:xfrm>
          <a:prstGeom prst="rect">
            <a:avLst/>
          </a:prstGeom>
        </p:spPr>
      </p:pic>
    </p:spTree>
    <p:extLst>
      <p:ext uri="{BB962C8B-B14F-4D97-AF65-F5344CB8AC3E}">
        <p14:creationId xmlns:p14="http://schemas.microsoft.com/office/powerpoint/2010/main" val="4266549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85AD6-8F5F-A04E-8892-99A0026DF53F}"/>
              </a:ext>
            </a:extLst>
          </p:cNvPr>
          <p:cNvSpPr>
            <a:spLocks noGrp="1"/>
          </p:cNvSpPr>
          <p:nvPr>
            <p:ph type="title"/>
          </p:nvPr>
        </p:nvSpPr>
        <p:spPr>
          <a:xfrm>
            <a:off x="838200" y="365125"/>
            <a:ext cx="10019364" cy="1325563"/>
          </a:xfrm>
        </p:spPr>
        <p:txBody>
          <a:bodyPr/>
          <a:lstStyle>
            <a:lvl1pPr>
              <a:defRPr baseline="0">
                <a:solidFill>
                  <a:srgbClr val="2B328C"/>
                </a:solidFill>
                <a:latin typeface="Avenir Next" panose="020B0503020202020204" pitchFamily="34" charset="0"/>
              </a:defRPr>
            </a:lvl1pPr>
          </a:lstStyle>
          <a:p>
            <a:r>
              <a:rPr lang="en-GB"/>
              <a:t>Click to edit Master title style</a:t>
            </a:r>
            <a:endParaRPr lang="en-US"/>
          </a:p>
        </p:txBody>
      </p:sp>
      <p:sp>
        <p:nvSpPr>
          <p:cNvPr id="4" name="Content Placeholder 3">
            <a:extLst>
              <a:ext uri="{FF2B5EF4-FFF2-40B4-BE49-F238E27FC236}">
                <a16:creationId xmlns:a16="http://schemas.microsoft.com/office/drawing/2014/main" id="{FB4FBACC-9E9F-4542-9B7C-3456C75FE9AF}"/>
              </a:ext>
            </a:extLst>
          </p:cNvPr>
          <p:cNvSpPr>
            <a:spLocks noGrp="1"/>
          </p:cNvSpPr>
          <p:nvPr>
            <p:ph sz="half" idx="2"/>
          </p:nvPr>
        </p:nvSpPr>
        <p:spPr>
          <a:xfrm>
            <a:off x="5847882" y="1825625"/>
            <a:ext cx="4685364" cy="3961026"/>
          </a:xfrm>
        </p:spPr>
        <p:txBody>
          <a:bodyPr/>
          <a:lstStyle>
            <a:lvl1pPr>
              <a:defRPr baseline="0">
                <a:latin typeface="Avenir Next" panose="020B0503020202020204" pitchFamily="34" charset="0"/>
              </a:defRPr>
            </a:lvl1pPr>
            <a:lvl2pPr>
              <a:defRPr baseline="0">
                <a:latin typeface="Avenir Next" panose="020B0503020202020204" pitchFamily="34" charset="0"/>
              </a:defRPr>
            </a:lvl2pPr>
            <a:lvl3pPr>
              <a:defRPr baseline="0">
                <a:latin typeface="Avenir Next" panose="020B0503020202020204" pitchFamily="34" charset="0"/>
              </a:defRPr>
            </a:lvl3pPr>
            <a:lvl4pPr>
              <a:defRPr baseline="0">
                <a:latin typeface="Avenir Next" panose="020B0503020202020204" pitchFamily="34" charset="0"/>
              </a:defRPr>
            </a:lvl4pPr>
            <a:lvl5pPr>
              <a:defRPr baseline="0">
                <a:latin typeface="Avenir Next" panose="020B0503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Content Placeholder 3">
            <a:extLst>
              <a:ext uri="{FF2B5EF4-FFF2-40B4-BE49-F238E27FC236}">
                <a16:creationId xmlns:a16="http://schemas.microsoft.com/office/drawing/2014/main" id="{196114F2-2437-E125-24C5-0035707449BE}"/>
              </a:ext>
            </a:extLst>
          </p:cNvPr>
          <p:cNvSpPr>
            <a:spLocks noGrp="1"/>
          </p:cNvSpPr>
          <p:nvPr>
            <p:ph sz="half" idx="10"/>
          </p:nvPr>
        </p:nvSpPr>
        <p:spPr>
          <a:xfrm>
            <a:off x="835925" y="1825625"/>
            <a:ext cx="4685364" cy="3961026"/>
          </a:xfrm>
        </p:spPr>
        <p:txBody>
          <a:bodyPr/>
          <a:lstStyle>
            <a:lvl1pPr>
              <a:defRPr baseline="0">
                <a:latin typeface="Avenir Next" panose="020B0503020202020204" pitchFamily="34" charset="0"/>
              </a:defRPr>
            </a:lvl1pPr>
            <a:lvl2pPr>
              <a:defRPr baseline="0">
                <a:latin typeface="Avenir Next" panose="020B0503020202020204" pitchFamily="34" charset="0"/>
              </a:defRPr>
            </a:lvl2pPr>
            <a:lvl3pPr>
              <a:defRPr baseline="0">
                <a:latin typeface="Avenir Next" panose="020B0503020202020204" pitchFamily="34" charset="0"/>
              </a:defRPr>
            </a:lvl3pPr>
            <a:lvl4pPr>
              <a:defRPr baseline="0">
                <a:latin typeface="Avenir Next" panose="020B0503020202020204" pitchFamily="34" charset="0"/>
              </a:defRPr>
            </a:lvl4pPr>
            <a:lvl5pPr>
              <a:defRPr baseline="0">
                <a:latin typeface="Avenir Next" panose="020B0503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666636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1" descr="A black and red screen&#10;&#10;AI-generated content may be incorrect.">
            <a:extLst>
              <a:ext uri="{FF2B5EF4-FFF2-40B4-BE49-F238E27FC236}">
                <a16:creationId xmlns:a16="http://schemas.microsoft.com/office/drawing/2014/main" id="{605197F2-105B-D821-5D7E-93C5815A093B}"/>
              </a:ext>
            </a:extLst>
          </p:cNvPr>
          <p:cNvPicPr>
            <a:picLocks noChangeAspect="1"/>
          </p:cNvPicPr>
          <p:nvPr userDrawn="1"/>
        </p:nvPicPr>
        <p:blipFill>
          <a:blip r:embed="rId2"/>
          <a:stretch>
            <a:fillRect/>
          </a:stretch>
        </p:blipFill>
        <p:spPr>
          <a:xfrm>
            <a:off x="-32033" y="-2871"/>
            <a:ext cx="12256065" cy="6863741"/>
          </a:xfrm>
          <a:prstGeom prst="rect">
            <a:avLst/>
          </a:prstGeom>
        </p:spPr>
      </p:pic>
    </p:spTree>
    <p:extLst>
      <p:ext uri="{BB962C8B-B14F-4D97-AF65-F5344CB8AC3E}">
        <p14:creationId xmlns:p14="http://schemas.microsoft.com/office/powerpoint/2010/main" val="2400610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9079A-D058-4747-89CA-AB6CA7545192}"/>
              </a:ext>
            </a:extLst>
          </p:cNvPr>
          <p:cNvSpPr>
            <a:spLocks noGrp="1"/>
          </p:cNvSpPr>
          <p:nvPr>
            <p:ph type="title"/>
          </p:nvPr>
        </p:nvSpPr>
        <p:spPr>
          <a:xfrm>
            <a:off x="839788" y="987426"/>
            <a:ext cx="3932237" cy="1069974"/>
          </a:xfrm>
        </p:spPr>
        <p:txBody>
          <a:bodyPr anchor="b"/>
          <a:lstStyle>
            <a:lvl1pPr>
              <a:defRPr sz="3200" baseline="0">
                <a:latin typeface="Avenir Next" panose="020B0503020202020204" pitchFamily="34" charset="0"/>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1E3DA3B-9B1D-E948-8C99-3867B9F529A2}"/>
              </a:ext>
            </a:extLst>
          </p:cNvPr>
          <p:cNvSpPr>
            <a:spLocks noGrp="1"/>
          </p:cNvSpPr>
          <p:nvPr>
            <p:ph idx="1"/>
          </p:nvPr>
        </p:nvSpPr>
        <p:spPr>
          <a:xfrm>
            <a:off x="5183189" y="987426"/>
            <a:ext cx="5462066" cy="4799226"/>
          </a:xfrm>
        </p:spPr>
        <p:txBody>
          <a:bodyPr/>
          <a:lstStyle>
            <a:lvl1pPr>
              <a:defRPr sz="3200" baseline="0">
                <a:latin typeface="Avenir Next" panose="020B0503020202020204" pitchFamily="34" charset="0"/>
              </a:defRPr>
            </a:lvl1pPr>
            <a:lvl2pPr>
              <a:defRPr sz="2800" baseline="0">
                <a:latin typeface="Avenir Next" panose="020B0503020202020204" pitchFamily="34" charset="0"/>
              </a:defRPr>
            </a:lvl2pPr>
            <a:lvl3pPr>
              <a:defRPr sz="2400" baseline="0">
                <a:latin typeface="Avenir Next" panose="020B0503020202020204" pitchFamily="34" charset="0"/>
              </a:defRPr>
            </a:lvl3pPr>
            <a:lvl4pPr>
              <a:defRPr sz="2000" baseline="0">
                <a:latin typeface="Avenir Next" panose="020B0503020202020204" pitchFamily="34" charset="0"/>
              </a:defRPr>
            </a:lvl4pPr>
            <a:lvl5pPr>
              <a:defRPr sz="2000" baseline="0">
                <a:latin typeface="Avenir Next" panose="020B0503020202020204" pitchFamily="34" charset="0"/>
              </a:defRPr>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4779360-273D-AB44-B75A-38E22812A348}"/>
              </a:ext>
            </a:extLst>
          </p:cNvPr>
          <p:cNvSpPr>
            <a:spLocks noGrp="1"/>
          </p:cNvSpPr>
          <p:nvPr>
            <p:ph type="body" sz="half" idx="2"/>
          </p:nvPr>
        </p:nvSpPr>
        <p:spPr>
          <a:xfrm>
            <a:off x="839788" y="2057400"/>
            <a:ext cx="3932237" cy="3753402"/>
          </a:xfrm>
        </p:spPr>
        <p:txBody>
          <a:bodyPr/>
          <a:lstStyle>
            <a:lvl1pPr marL="0" indent="0">
              <a:buNone/>
              <a:defRPr sz="1600" baseline="0">
                <a:latin typeface="Avenir Next" panose="020B05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070282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Scripture rea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45683-8285-A549-910A-F5E804632346}"/>
              </a:ext>
            </a:extLst>
          </p:cNvPr>
          <p:cNvSpPr>
            <a:spLocks noGrp="1"/>
          </p:cNvSpPr>
          <p:nvPr>
            <p:ph type="title" hasCustomPrompt="1"/>
          </p:nvPr>
        </p:nvSpPr>
        <p:spPr>
          <a:xfrm>
            <a:off x="2761488" y="1727561"/>
            <a:ext cx="6675120" cy="3402878"/>
          </a:xfrm>
        </p:spPr>
        <p:txBody>
          <a:bodyPr anchor="ctr" anchorCtr="0">
            <a:normAutofit/>
          </a:bodyPr>
          <a:lstStyle>
            <a:lvl1pPr algn="ctr">
              <a:defRPr sz="3200" b="0" i="1" spc="-150" baseline="0">
                <a:solidFill>
                  <a:schemeClr val="tx1"/>
                </a:solidFill>
                <a:latin typeface="Avenir Next LT Pro" panose="020B0504020202020204" pitchFamily="34" charset="0"/>
              </a:defRPr>
            </a:lvl1pPr>
          </a:lstStyle>
          <a:p>
            <a:br>
              <a:rPr lang="en-GB" dirty="0"/>
            </a:br>
            <a:r>
              <a:rPr lang="en-GB" dirty="0"/>
              <a:t>Add scripture reading here</a:t>
            </a:r>
            <a:br>
              <a:rPr lang="en-GB" dirty="0"/>
            </a:br>
            <a:br>
              <a:rPr lang="en-GB" dirty="0"/>
            </a:br>
            <a:endParaRPr lang="en-US" dirty="0"/>
          </a:p>
        </p:txBody>
      </p:sp>
    </p:spTree>
    <p:extLst>
      <p:ext uri="{BB962C8B-B14F-4D97-AF65-F5344CB8AC3E}">
        <p14:creationId xmlns:p14="http://schemas.microsoft.com/office/powerpoint/2010/main" val="1911486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Quiz">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6F3A4C-D80D-C287-32CB-DC7930A4F08B}"/>
              </a:ext>
            </a:extLst>
          </p:cNvPr>
          <p:cNvSpPr>
            <a:spLocks noGrp="1"/>
          </p:cNvSpPr>
          <p:nvPr>
            <p:ph type="title" hasCustomPrompt="1"/>
          </p:nvPr>
        </p:nvSpPr>
        <p:spPr>
          <a:xfrm>
            <a:off x="867508" y="1855585"/>
            <a:ext cx="10492154" cy="977558"/>
          </a:xfrm>
        </p:spPr>
        <p:txBody>
          <a:bodyPr anchor="ctr" anchorCtr="0">
            <a:normAutofit/>
          </a:bodyPr>
          <a:lstStyle>
            <a:lvl1pPr marL="0" indent="0" algn="ctr">
              <a:buFontTx/>
              <a:buNone/>
              <a:defRPr sz="4400" b="1" i="0" spc="-150" baseline="0">
                <a:solidFill>
                  <a:srgbClr val="003350"/>
                </a:solidFill>
                <a:latin typeface="+mj-lt"/>
              </a:defRPr>
            </a:lvl1pPr>
          </a:lstStyle>
          <a:p>
            <a:r>
              <a:rPr lang="en-GB" dirty="0"/>
              <a:t>Add statement here</a:t>
            </a:r>
            <a:endParaRPr lang="en-US" dirty="0"/>
          </a:p>
        </p:txBody>
      </p:sp>
    </p:spTree>
    <p:extLst>
      <p:ext uri="{BB962C8B-B14F-4D97-AF65-F5344CB8AC3E}">
        <p14:creationId xmlns:p14="http://schemas.microsoft.com/office/powerpoint/2010/main" val="6024385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7531A0-0B20-7C7B-8E7D-E38C1E3E96DD}"/>
              </a:ext>
            </a:extLst>
          </p:cNvPr>
          <p:cNvSpPr/>
          <p:nvPr userDrawn="1"/>
        </p:nvSpPr>
        <p:spPr>
          <a:xfrm>
            <a:off x="9261231" y="2684585"/>
            <a:ext cx="2790092" cy="39389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C10A34-7614-7947-B2B4-7C4E4A19B75D}"/>
              </a:ext>
            </a:extLst>
          </p:cNvPr>
          <p:cNvSpPr>
            <a:spLocks noGrp="1"/>
          </p:cNvSpPr>
          <p:nvPr>
            <p:ph type="ctrTitle"/>
          </p:nvPr>
        </p:nvSpPr>
        <p:spPr>
          <a:xfrm>
            <a:off x="1524000" y="2235200"/>
            <a:ext cx="9144000" cy="2387600"/>
          </a:xfrm>
        </p:spPr>
        <p:txBody>
          <a:bodyPr anchor="ctr">
            <a:normAutofit/>
          </a:bodyPr>
          <a:lstStyle>
            <a:lvl1pPr algn="ctr">
              <a:defRPr sz="7200" b="1" i="0" spc="-150" baseline="0">
                <a:solidFill>
                  <a:srgbClr val="003350"/>
                </a:solidFill>
                <a:latin typeface="+mj-lt"/>
              </a:defRPr>
            </a:lvl1pPr>
          </a:lstStyle>
          <a:p>
            <a:r>
              <a:rPr lang="en-GB" dirty="0"/>
              <a:t>Click to edit Master title style</a:t>
            </a:r>
            <a:endParaRPr lang="en-US" dirty="0"/>
          </a:p>
        </p:txBody>
      </p:sp>
    </p:spTree>
    <p:extLst>
      <p:ext uri="{BB962C8B-B14F-4D97-AF65-F5344CB8AC3E}">
        <p14:creationId xmlns:p14="http://schemas.microsoft.com/office/powerpoint/2010/main" val="3951141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6F3A4C-D80D-C287-32CB-DC7930A4F08B}"/>
              </a:ext>
            </a:extLst>
          </p:cNvPr>
          <p:cNvSpPr>
            <a:spLocks noGrp="1"/>
          </p:cNvSpPr>
          <p:nvPr>
            <p:ph type="title" hasCustomPrompt="1"/>
          </p:nvPr>
        </p:nvSpPr>
        <p:spPr>
          <a:xfrm>
            <a:off x="1840738" y="2894806"/>
            <a:ext cx="8510523" cy="1068388"/>
          </a:xfrm>
        </p:spPr>
        <p:txBody>
          <a:bodyPr anchor="ctr" anchorCtr="0">
            <a:normAutofit/>
          </a:bodyPr>
          <a:lstStyle>
            <a:lvl1pPr marL="0" indent="0" algn="ctr">
              <a:buFontTx/>
              <a:buNone/>
              <a:defRPr sz="3500" b="0" i="0" baseline="0">
                <a:latin typeface="Avenir Next LT Pro" panose="020B0504020202020204" pitchFamily="34" charset="77"/>
              </a:defRPr>
            </a:lvl1pPr>
          </a:lstStyle>
          <a:p>
            <a:pPr lvl="0"/>
            <a:r>
              <a:rPr lang="en-GB" dirty="0"/>
              <a:t>Add content here</a:t>
            </a:r>
          </a:p>
        </p:txBody>
      </p:sp>
    </p:spTree>
    <p:extLst>
      <p:ext uri="{BB962C8B-B14F-4D97-AF65-F5344CB8AC3E}">
        <p14:creationId xmlns:p14="http://schemas.microsoft.com/office/powerpoint/2010/main" val="1579593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6AFE7-9D07-D443-8C6B-E6A90041B7E5}"/>
              </a:ext>
            </a:extLst>
          </p:cNvPr>
          <p:cNvSpPr>
            <a:spLocks noGrp="1"/>
          </p:cNvSpPr>
          <p:nvPr>
            <p:ph type="title"/>
          </p:nvPr>
        </p:nvSpPr>
        <p:spPr>
          <a:xfrm>
            <a:off x="4839769" y="2990230"/>
            <a:ext cx="5738432" cy="1310833"/>
          </a:xfrm>
        </p:spPr>
        <p:txBody>
          <a:bodyPr anchor="t" anchorCtr="0">
            <a:noAutofit/>
          </a:bodyPr>
          <a:lstStyle>
            <a:lvl1pPr algn="ctr">
              <a:defRPr sz="4400" b="1" i="0" spc="-150" baseline="0">
                <a:solidFill>
                  <a:srgbClr val="003350"/>
                </a:solidFill>
                <a:latin typeface="Avenir Next LT Pro Demi" panose="020B0504020202020204" pitchFamily="34" charset="77"/>
              </a:defRPr>
            </a:lvl1pPr>
          </a:lstStyle>
          <a:p>
            <a:r>
              <a:rPr lang="en-GB" dirty="0"/>
              <a:t>Click to edit Master title style</a:t>
            </a:r>
            <a:endParaRPr lang="en-US" dirty="0"/>
          </a:p>
        </p:txBody>
      </p:sp>
      <p:sp>
        <p:nvSpPr>
          <p:cNvPr id="3" name="Picture Placeholder 2">
            <a:extLst>
              <a:ext uri="{FF2B5EF4-FFF2-40B4-BE49-F238E27FC236}">
                <a16:creationId xmlns:a16="http://schemas.microsoft.com/office/drawing/2014/main" id="{8FD9809A-E241-F14F-B1B5-35737836FCF5}"/>
              </a:ext>
            </a:extLst>
          </p:cNvPr>
          <p:cNvSpPr>
            <a:spLocks noGrp="1"/>
          </p:cNvSpPr>
          <p:nvPr>
            <p:ph type="pic" idx="1"/>
          </p:nvPr>
        </p:nvSpPr>
        <p:spPr>
          <a:xfrm>
            <a:off x="995423" y="1556417"/>
            <a:ext cx="3287210" cy="417846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3663896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B278BA-2A70-B442-8CFB-660B4CAAA4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39DF2FA-725B-C540-813A-075809B531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3A260E-228E-B54B-B7F4-20744580EB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631B07-F52B-C440-93FB-A5A1B147D61D}" type="datetimeFigureOut">
              <a:rPr lang="en-US" smtClean="0"/>
              <a:t>6/22/2026</a:t>
            </a:fld>
            <a:endParaRPr lang="en-US"/>
          </a:p>
        </p:txBody>
      </p:sp>
    </p:spTree>
    <p:extLst>
      <p:ext uri="{BB962C8B-B14F-4D97-AF65-F5344CB8AC3E}">
        <p14:creationId xmlns:p14="http://schemas.microsoft.com/office/powerpoint/2010/main" val="60017038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64" r:id="rId13"/>
    <p:sldLayoutId id="2147483665" r:id="rId14"/>
  </p:sldLayoutIdLst>
  <p:txStyles>
    <p:titleStyle>
      <a:lvl1pPr algn="l" defTabSz="914400" rtl="0" eaLnBrk="1" latinLnBrk="0" hangingPunct="1">
        <a:lnSpc>
          <a:spcPct val="90000"/>
        </a:lnSpc>
        <a:spcBef>
          <a:spcPct val="0"/>
        </a:spcBef>
        <a:buNone/>
        <a:defRPr sz="4400" b="1" kern="1200">
          <a:solidFill>
            <a:srgbClr val="003350"/>
          </a:solidFill>
          <a:latin typeface="Avenir Next LT Pro" panose="020B05040202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Next LT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Next LT Pro" panose="020B0504020202020204"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Next LT Pro" panose="020B0504020202020204"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Next LT Pro" panose="020B0504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08D79-BAEF-701D-3832-F32DB68ABB4A}"/>
              </a:ext>
            </a:extLst>
          </p:cNvPr>
          <p:cNvSpPr>
            <a:spLocks noGrp="1"/>
          </p:cNvSpPr>
          <p:nvPr>
            <p:ph type="ctrTitle"/>
          </p:nvPr>
        </p:nvSpPr>
        <p:spPr>
          <a:xfrm>
            <a:off x="1883664" y="2206627"/>
            <a:ext cx="8839200" cy="2039937"/>
          </a:xfrm>
          <a:ln>
            <a:noFill/>
          </a:ln>
        </p:spPr>
        <p:txBody>
          <a:bodyPr anchor="ctr">
            <a:normAutofit/>
          </a:bodyPr>
          <a:lstStyle/>
          <a:p>
            <a:r>
              <a:rPr lang="en-GB" sz="6000" b="1" dirty="0">
                <a:ln w="19050">
                  <a:solidFill>
                    <a:srgbClr val="003350"/>
                  </a:solidFill>
                </a:ln>
                <a:latin typeface="Avenir Next LT Pro" panose="020B0504020202020204" pitchFamily="34" charset="77"/>
              </a:rPr>
              <a:t>Junior Soldier </a:t>
            </a:r>
            <a:br>
              <a:rPr lang="en-GB" sz="6000" b="1" dirty="0">
                <a:ln w="19050">
                  <a:solidFill>
                    <a:srgbClr val="003350"/>
                  </a:solidFill>
                </a:ln>
                <a:latin typeface="Avenir Next LT Pro" panose="020B0504020202020204" pitchFamily="34" charset="77"/>
              </a:rPr>
            </a:br>
            <a:r>
              <a:rPr lang="en-GB" sz="6000" b="1" dirty="0">
                <a:ln w="19050">
                  <a:solidFill>
                    <a:srgbClr val="003350"/>
                  </a:solidFill>
                </a:ln>
                <a:latin typeface="Avenir Next LT Pro" panose="020B0504020202020204" pitchFamily="34" charset="77"/>
              </a:rPr>
              <a:t>Renewal Day </a:t>
            </a:r>
            <a:r>
              <a:rPr lang="en-GB" sz="6000" b="1" dirty="0">
                <a:ln w="19050">
                  <a:solidFill>
                    <a:srgbClr val="003350"/>
                  </a:solidFill>
                </a:ln>
                <a:solidFill>
                  <a:schemeClr val="bg1"/>
                </a:solidFill>
                <a:latin typeface="Avenir Next LT Pro" panose="020B0504020202020204" pitchFamily="34" charset="77"/>
              </a:rPr>
              <a:t>2026</a:t>
            </a:r>
            <a:endParaRPr lang="en-GB" sz="6000" dirty="0">
              <a:ln w="19050">
                <a:solidFill>
                  <a:srgbClr val="003350"/>
                </a:solidFill>
              </a:ln>
              <a:solidFill>
                <a:schemeClr val="bg1"/>
              </a:solidFill>
              <a:latin typeface="Avenir Next LT Pro" panose="020B0504020202020204" pitchFamily="34" charset="77"/>
            </a:endParaRPr>
          </a:p>
        </p:txBody>
      </p:sp>
      <p:pic>
        <p:nvPicPr>
          <p:cNvPr id="4" name="Picture 3" descr="A logo with a star and a letter&#10;&#10;AI-generated content may be incorrect.">
            <a:extLst>
              <a:ext uri="{FF2B5EF4-FFF2-40B4-BE49-F238E27FC236}">
                <a16:creationId xmlns:a16="http://schemas.microsoft.com/office/drawing/2014/main" id="{17EDE587-E530-FF2D-E674-6D56F74B3F92}"/>
              </a:ext>
            </a:extLst>
          </p:cNvPr>
          <p:cNvPicPr>
            <a:picLocks noChangeAspect="1"/>
          </p:cNvPicPr>
          <p:nvPr/>
        </p:nvPicPr>
        <p:blipFill>
          <a:blip r:embed="rId3"/>
          <a:stretch>
            <a:fillRect/>
          </a:stretch>
        </p:blipFill>
        <p:spPr>
          <a:xfrm>
            <a:off x="5175250" y="365127"/>
            <a:ext cx="1841500" cy="1841500"/>
          </a:xfrm>
          <a:prstGeom prst="rect">
            <a:avLst/>
          </a:prstGeom>
        </p:spPr>
      </p:pic>
    </p:spTree>
    <p:extLst>
      <p:ext uri="{BB962C8B-B14F-4D97-AF65-F5344CB8AC3E}">
        <p14:creationId xmlns:p14="http://schemas.microsoft.com/office/powerpoint/2010/main" val="211141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ular Callout 1">
            <a:extLst>
              <a:ext uri="{FF2B5EF4-FFF2-40B4-BE49-F238E27FC236}">
                <a16:creationId xmlns:a16="http://schemas.microsoft.com/office/drawing/2014/main" id="{01F2D8A3-15DB-17C0-F254-8691997759F4}"/>
              </a:ext>
            </a:extLst>
          </p:cNvPr>
          <p:cNvSpPr/>
          <p:nvPr/>
        </p:nvSpPr>
        <p:spPr>
          <a:xfrm rot="5400000" flipH="1" flipV="1">
            <a:off x="2532889" y="-1837946"/>
            <a:ext cx="5010913" cy="9473182"/>
          </a:xfrm>
          <a:prstGeom prst="wedgeRectCallout">
            <a:avLst>
              <a:gd name="adj1" fmla="val -35045"/>
              <a:gd name="adj2" fmla="val 58521"/>
            </a:avLst>
          </a:prstGeom>
          <a:solidFill>
            <a:srgbClr val="FFFFFF">
              <a:alpha val="20000"/>
            </a:srgbClr>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AD361CFC-06AC-2204-E480-8DFE9F312971}"/>
              </a:ext>
            </a:extLst>
          </p:cNvPr>
          <p:cNvSpPr>
            <a:spLocks noGrp="1"/>
          </p:cNvSpPr>
          <p:nvPr>
            <p:ph type="title"/>
          </p:nvPr>
        </p:nvSpPr>
        <p:spPr>
          <a:xfrm>
            <a:off x="475489" y="393190"/>
            <a:ext cx="9125711" cy="5010912"/>
          </a:xfrm>
        </p:spPr>
        <p:txBody>
          <a:bodyPr vert="horz" lIns="91440" tIns="45720" rIns="91440" bIns="45720" rtlCol="0" anchor="ctr" anchorCtr="0">
            <a:noAutofit/>
          </a:bodyPr>
          <a:lstStyle/>
          <a:p>
            <a:pPr>
              <a:lnSpc>
                <a:spcPct val="100000"/>
              </a:lnSpc>
            </a:pPr>
            <a:r>
              <a:rPr lang="en-US" sz="4400" baseline="30000" dirty="0"/>
              <a:t>9</a:t>
            </a:r>
            <a:r>
              <a:rPr lang="en-US" sz="4400" dirty="0"/>
              <a:t>“I pray that your love will overflow more and more, and that you will keep on growing in knowledge and understanding. </a:t>
            </a:r>
            <a:r>
              <a:rPr lang="en-US" sz="4400" baseline="30000" dirty="0"/>
              <a:t>10</a:t>
            </a:r>
            <a:r>
              <a:rPr lang="en-US" sz="4400" dirty="0"/>
              <a:t>For I want you to understand what really matters, so that you may live pure and blameless lives until the day of Christ’s return.</a:t>
            </a:r>
            <a:endParaRPr lang="en-US" sz="5400" i="0" dirty="0">
              <a:latin typeface="Avenir Next LT Pro Light" panose="020B0304020202020204" pitchFamily="34" charset="0"/>
            </a:endParaRPr>
          </a:p>
        </p:txBody>
      </p:sp>
    </p:spTree>
    <p:extLst>
      <p:ext uri="{BB962C8B-B14F-4D97-AF65-F5344CB8AC3E}">
        <p14:creationId xmlns:p14="http://schemas.microsoft.com/office/powerpoint/2010/main" val="4268201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9253E0B-047E-D518-7C8E-D62BD8A71F94}"/>
            </a:ext>
          </a:extLst>
        </p:cNvPr>
        <p:cNvGrpSpPr/>
        <p:nvPr/>
      </p:nvGrpSpPr>
      <p:grpSpPr>
        <a:xfrm>
          <a:off x="0" y="0"/>
          <a:ext cx="0" cy="0"/>
          <a:chOff x="0" y="0"/>
          <a:chExt cx="0" cy="0"/>
        </a:xfrm>
      </p:grpSpPr>
      <p:sp>
        <p:nvSpPr>
          <p:cNvPr id="2" name="Rectangular Callout 1">
            <a:extLst>
              <a:ext uri="{FF2B5EF4-FFF2-40B4-BE49-F238E27FC236}">
                <a16:creationId xmlns:a16="http://schemas.microsoft.com/office/drawing/2014/main" id="{F022E6D6-D8D3-7875-8D40-F06BBEE4BB4A}"/>
              </a:ext>
            </a:extLst>
          </p:cNvPr>
          <p:cNvSpPr/>
          <p:nvPr/>
        </p:nvSpPr>
        <p:spPr>
          <a:xfrm rot="5400000" flipH="1" flipV="1">
            <a:off x="2841324" y="-1963499"/>
            <a:ext cx="4622647" cy="9701785"/>
          </a:xfrm>
          <a:prstGeom prst="wedgeRectCallout">
            <a:avLst>
              <a:gd name="adj1" fmla="val -37421"/>
              <a:gd name="adj2" fmla="val 55746"/>
            </a:avLst>
          </a:prstGeom>
          <a:solidFill>
            <a:srgbClr val="FFFFFF">
              <a:alpha val="20000"/>
            </a:srgbClr>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D5D0CE19-DFEC-4B40-FB9F-C6BCED96EC0F}"/>
              </a:ext>
            </a:extLst>
          </p:cNvPr>
          <p:cNvSpPr>
            <a:spLocks noGrp="1"/>
          </p:cNvSpPr>
          <p:nvPr>
            <p:ph type="title"/>
          </p:nvPr>
        </p:nvSpPr>
        <p:spPr>
          <a:xfrm>
            <a:off x="301755" y="676653"/>
            <a:ext cx="9363455" cy="4622649"/>
          </a:xfrm>
        </p:spPr>
        <p:txBody>
          <a:bodyPr vert="horz" lIns="91440" tIns="45720" rIns="91440" bIns="45720" rtlCol="0" anchor="ctr" anchorCtr="0">
            <a:noAutofit/>
          </a:bodyPr>
          <a:lstStyle/>
          <a:p>
            <a:pPr>
              <a:lnSpc>
                <a:spcPct val="100000"/>
              </a:lnSpc>
            </a:pPr>
            <a:r>
              <a:rPr lang="en-US" sz="4400" baseline="30000" dirty="0"/>
              <a:t>11</a:t>
            </a:r>
            <a:r>
              <a:rPr lang="en-US" sz="4400" dirty="0"/>
              <a:t>May you always be filled with the fruit of your salvation—the righteous character produced in your life by Jesus Christ—for this will bring much glory and praise to God.”</a:t>
            </a:r>
            <a:br>
              <a:rPr lang="en-AU" sz="3600" dirty="0"/>
            </a:br>
            <a:br>
              <a:rPr lang="en-AU" sz="2000" dirty="0"/>
            </a:br>
            <a:r>
              <a:rPr lang="en-AU" i="0" dirty="0">
                <a:latin typeface="Avenir Next LT Pro Light" panose="020B0304020202020204" pitchFamily="34" charset="0"/>
              </a:rPr>
              <a:t>Philippians 1:9-11 (NLT)</a:t>
            </a:r>
            <a:endParaRPr lang="en-US" sz="4000" i="0" dirty="0">
              <a:latin typeface="Avenir Next LT Pro Light" panose="020B0304020202020204" pitchFamily="34" charset="0"/>
            </a:endParaRPr>
          </a:p>
        </p:txBody>
      </p:sp>
    </p:spTree>
    <p:extLst>
      <p:ext uri="{BB962C8B-B14F-4D97-AF65-F5344CB8AC3E}">
        <p14:creationId xmlns:p14="http://schemas.microsoft.com/office/powerpoint/2010/main" val="742144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FBF331C-84DC-404E-6756-EF0791083ECA}"/>
            </a:ext>
          </a:extLst>
        </p:cNvPr>
        <p:cNvGrpSpPr/>
        <p:nvPr/>
      </p:nvGrpSpPr>
      <p:grpSpPr>
        <a:xfrm>
          <a:off x="0" y="0"/>
          <a:ext cx="0" cy="0"/>
          <a:chOff x="0" y="0"/>
          <a:chExt cx="0" cy="0"/>
        </a:xfrm>
      </p:grpSpPr>
      <p:sp>
        <p:nvSpPr>
          <p:cNvPr id="2" name="Rectangular Callout 1">
            <a:extLst>
              <a:ext uri="{FF2B5EF4-FFF2-40B4-BE49-F238E27FC236}">
                <a16:creationId xmlns:a16="http://schemas.microsoft.com/office/drawing/2014/main" id="{5EFB603C-9D85-A57B-ACBC-B77D556C668C}"/>
              </a:ext>
            </a:extLst>
          </p:cNvPr>
          <p:cNvSpPr/>
          <p:nvPr/>
        </p:nvSpPr>
        <p:spPr>
          <a:xfrm rot="5400000" flipH="1" flipV="1">
            <a:off x="2980947" y="-1572772"/>
            <a:ext cx="4645148" cy="9400032"/>
          </a:xfrm>
          <a:prstGeom prst="wedgeRectCallout">
            <a:avLst>
              <a:gd name="adj1" fmla="val -32390"/>
              <a:gd name="adj2" fmla="val 55837"/>
            </a:avLst>
          </a:prstGeom>
          <a:solidFill>
            <a:srgbClr val="FFFFFF">
              <a:alpha val="20000"/>
            </a:srgbClr>
          </a:solidFill>
          <a:ln w="19050">
            <a:solidFill>
              <a:srgbClr val="FAE74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BAD3AB7D-055F-E516-3711-BBEF85F7BDA2}"/>
              </a:ext>
            </a:extLst>
          </p:cNvPr>
          <p:cNvSpPr>
            <a:spLocks noGrp="1"/>
          </p:cNvSpPr>
          <p:nvPr>
            <p:ph type="title"/>
          </p:nvPr>
        </p:nvSpPr>
        <p:spPr>
          <a:xfrm>
            <a:off x="603506" y="804670"/>
            <a:ext cx="9098277" cy="4645151"/>
          </a:xfrm>
        </p:spPr>
        <p:txBody>
          <a:bodyPr vert="horz" lIns="91440" tIns="45720" rIns="91440" bIns="45720" rtlCol="0" anchor="ctr" anchorCtr="0">
            <a:noAutofit/>
          </a:bodyPr>
          <a:lstStyle/>
          <a:p>
            <a:pPr>
              <a:lnSpc>
                <a:spcPct val="100000"/>
              </a:lnSpc>
            </a:pPr>
            <a:r>
              <a:rPr lang="en-US" sz="4000" baseline="30000" dirty="0"/>
              <a:t>3</a:t>
            </a:r>
            <a:r>
              <a:rPr lang="en-US" sz="4000" dirty="0"/>
              <a:t>“Every time I think of you, I give thanks to my God. </a:t>
            </a:r>
            <a:r>
              <a:rPr lang="en-US" sz="4000" baseline="30000" dirty="0"/>
              <a:t>4</a:t>
            </a:r>
            <a:r>
              <a:rPr lang="en-US" sz="4000" dirty="0"/>
              <a:t>Whenever I pray, I make my requests for all of you with joy, </a:t>
            </a:r>
            <a:r>
              <a:rPr lang="en-US" sz="4000" baseline="30000" dirty="0"/>
              <a:t>5</a:t>
            </a:r>
            <a:r>
              <a:rPr lang="en-US" sz="4000" dirty="0"/>
              <a:t>for you have been my partners in spreading the Good News about Christ from the time you first heard it until now.”</a:t>
            </a:r>
            <a:br>
              <a:rPr lang="en-AU" sz="3600" dirty="0"/>
            </a:br>
            <a:br>
              <a:rPr lang="en-AU" sz="2000" dirty="0"/>
            </a:br>
            <a:r>
              <a:rPr lang="en-AU" i="0" dirty="0">
                <a:latin typeface="Avenir Next LT Pro Light" panose="020B0304020202020204" pitchFamily="34" charset="0"/>
              </a:rPr>
              <a:t>Philippians 1:3-5 (NLT)</a:t>
            </a:r>
            <a:endParaRPr lang="en-US" sz="4000" i="0" dirty="0">
              <a:latin typeface="Avenir Next LT Pro Light" panose="020B0304020202020204" pitchFamily="34" charset="0"/>
            </a:endParaRPr>
          </a:p>
        </p:txBody>
      </p:sp>
    </p:spTree>
    <p:extLst>
      <p:ext uri="{BB962C8B-B14F-4D97-AF65-F5344CB8AC3E}">
        <p14:creationId xmlns:p14="http://schemas.microsoft.com/office/powerpoint/2010/main" val="1027350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48DF7-A117-C2A6-15B1-554B93E8F6DB}"/>
              </a:ext>
            </a:extLst>
          </p:cNvPr>
          <p:cNvSpPr>
            <a:spLocks noGrp="1"/>
          </p:cNvSpPr>
          <p:nvPr>
            <p:ph type="title"/>
          </p:nvPr>
        </p:nvSpPr>
        <p:spPr>
          <a:xfrm>
            <a:off x="2337577" y="929313"/>
            <a:ext cx="7516845" cy="977558"/>
          </a:xfrm>
        </p:spPr>
        <p:txBody>
          <a:bodyPr/>
          <a:lstStyle/>
          <a:p>
            <a:r>
              <a:rPr lang="en-US" dirty="0"/>
              <a:t>Intergenerational Prayer</a:t>
            </a:r>
          </a:p>
        </p:txBody>
      </p:sp>
      <p:sp>
        <p:nvSpPr>
          <p:cNvPr id="7" name="Text Placeholder 41">
            <a:extLst>
              <a:ext uri="{FF2B5EF4-FFF2-40B4-BE49-F238E27FC236}">
                <a16:creationId xmlns:a16="http://schemas.microsoft.com/office/drawing/2014/main" id="{2C0889CA-58E1-3FE2-4C9C-8EF81ADEDAE5}"/>
              </a:ext>
            </a:extLst>
          </p:cNvPr>
          <p:cNvSpPr txBox="1">
            <a:spLocks/>
          </p:cNvSpPr>
          <p:nvPr/>
        </p:nvSpPr>
        <p:spPr>
          <a:xfrm>
            <a:off x="352351" y="2322269"/>
            <a:ext cx="3597350" cy="63810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b="1" dirty="0">
                <a:solidFill>
                  <a:srgbClr val="003350"/>
                </a:solidFill>
                <a:latin typeface="Avenir Next LT Pro"/>
              </a:rPr>
              <a:t>Junior Soldier: </a:t>
            </a:r>
            <a:endParaRPr lang="en-AU" sz="3600" b="1" dirty="0">
              <a:solidFill>
                <a:srgbClr val="003350"/>
              </a:solidFill>
              <a:latin typeface="Avenir Next LT Pro"/>
            </a:endParaRPr>
          </a:p>
        </p:txBody>
      </p:sp>
      <p:sp>
        <p:nvSpPr>
          <p:cNvPr id="3" name="Text Placeholder 41">
            <a:extLst>
              <a:ext uri="{FF2B5EF4-FFF2-40B4-BE49-F238E27FC236}">
                <a16:creationId xmlns:a16="http://schemas.microsoft.com/office/drawing/2014/main" id="{C8293AF6-AD92-A335-ABAE-82FE21C14355}"/>
              </a:ext>
            </a:extLst>
          </p:cNvPr>
          <p:cNvSpPr txBox="1">
            <a:spLocks/>
          </p:cNvSpPr>
          <p:nvPr/>
        </p:nvSpPr>
        <p:spPr>
          <a:xfrm>
            <a:off x="3949702" y="2322269"/>
            <a:ext cx="7876252" cy="401503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000" i="1" dirty="0">
                <a:solidFill>
                  <a:srgbClr val="003350"/>
                </a:solidFill>
                <a:latin typeface="Avenir Next LT Pro" panose="020B0504020202020204" pitchFamily="34" charset="0"/>
              </a:rPr>
              <a:t>God, thank you for loving us with a love that never runs out. Your love is big, warm and overflowing. Help us share that love today, with smiles, kind words and a gentle heart.</a:t>
            </a:r>
            <a:endParaRPr lang="en-AU" sz="6600" dirty="0">
              <a:solidFill>
                <a:srgbClr val="003350"/>
              </a:solidFill>
              <a:latin typeface="Avenir Next LT Pro" panose="020B0504020202020204" pitchFamily="34" charset="0"/>
            </a:endParaRPr>
          </a:p>
        </p:txBody>
      </p:sp>
    </p:spTree>
    <p:extLst>
      <p:ext uri="{BB962C8B-B14F-4D97-AF65-F5344CB8AC3E}">
        <p14:creationId xmlns:p14="http://schemas.microsoft.com/office/powerpoint/2010/main" val="3261203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1">
            <a:extLst>
              <a:ext uri="{FF2B5EF4-FFF2-40B4-BE49-F238E27FC236}">
                <a16:creationId xmlns:a16="http://schemas.microsoft.com/office/drawing/2014/main" id="{D7C5D691-EC43-8915-1D41-E746DCE7C79F}"/>
              </a:ext>
            </a:extLst>
          </p:cNvPr>
          <p:cNvSpPr txBox="1">
            <a:spLocks/>
          </p:cNvSpPr>
          <p:nvPr/>
        </p:nvSpPr>
        <p:spPr>
          <a:xfrm>
            <a:off x="165100" y="2108201"/>
            <a:ext cx="3492500" cy="63810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b="1" dirty="0">
                <a:solidFill>
                  <a:srgbClr val="003350"/>
                </a:solidFill>
                <a:latin typeface="Avenir Next LT Pro"/>
              </a:rPr>
              <a:t>Young person: </a:t>
            </a:r>
            <a:endParaRPr lang="en-AU" sz="3600" b="1" dirty="0">
              <a:solidFill>
                <a:srgbClr val="003350"/>
              </a:solidFill>
              <a:latin typeface="Avenir Next LT Pro"/>
            </a:endParaRPr>
          </a:p>
        </p:txBody>
      </p:sp>
      <p:sp>
        <p:nvSpPr>
          <p:cNvPr id="4" name="Text Placeholder 41">
            <a:extLst>
              <a:ext uri="{FF2B5EF4-FFF2-40B4-BE49-F238E27FC236}">
                <a16:creationId xmlns:a16="http://schemas.microsoft.com/office/drawing/2014/main" id="{3DD639F2-9BA1-6C84-4C22-3957945758CC}"/>
              </a:ext>
            </a:extLst>
          </p:cNvPr>
          <p:cNvSpPr txBox="1">
            <a:spLocks/>
          </p:cNvSpPr>
          <p:nvPr/>
        </p:nvSpPr>
        <p:spPr>
          <a:xfrm>
            <a:off x="3657600" y="2108201"/>
            <a:ext cx="8140700" cy="4660900"/>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000" i="1" dirty="0">
                <a:solidFill>
                  <a:srgbClr val="003350"/>
                </a:solidFill>
                <a:latin typeface="Avenir Next LT Pro" panose="020B0504020202020204" pitchFamily="34" charset="0"/>
              </a:rPr>
              <a:t>Lord, just like Paul prayed, help our love overflow more and more. Help us grow to know you better and understand what really matters. Teach us to see people the way you see them – with compassion and joy.</a:t>
            </a:r>
            <a:endParaRPr lang="en-AU" sz="6600" dirty="0">
              <a:solidFill>
                <a:srgbClr val="003350"/>
              </a:solidFill>
              <a:latin typeface="Avenir Next LT Pro" panose="020B0504020202020204" pitchFamily="34" charset="0"/>
            </a:endParaRPr>
          </a:p>
        </p:txBody>
      </p:sp>
      <p:sp>
        <p:nvSpPr>
          <p:cNvPr id="5" name="Title 1">
            <a:extLst>
              <a:ext uri="{FF2B5EF4-FFF2-40B4-BE49-F238E27FC236}">
                <a16:creationId xmlns:a16="http://schemas.microsoft.com/office/drawing/2014/main" id="{68A2BF00-FC8A-E683-FC4E-CDB4AB15EC66}"/>
              </a:ext>
            </a:extLst>
          </p:cNvPr>
          <p:cNvSpPr txBox="1">
            <a:spLocks/>
          </p:cNvSpPr>
          <p:nvPr/>
        </p:nvSpPr>
        <p:spPr>
          <a:xfrm>
            <a:off x="2337578" y="730249"/>
            <a:ext cx="7516845" cy="977558"/>
          </a:xfrm>
          <a:prstGeom prst="rect">
            <a:avLst/>
          </a:prstGeom>
        </p:spPr>
        <p:txBody>
          <a:bodyPr vert="horz" lIns="91440" tIns="45720" rIns="91440" bIns="45720" rtlCol="0" anchor="ctr" anchorCtr="0">
            <a:normAutofit/>
          </a:bodyPr>
          <a:lstStyle>
            <a:lvl1pPr marL="0" indent="0" algn="ctr" defTabSz="914400" rtl="0" eaLnBrk="1" latinLnBrk="0" hangingPunct="1">
              <a:lnSpc>
                <a:spcPct val="90000"/>
              </a:lnSpc>
              <a:spcBef>
                <a:spcPct val="0"/>
              </a:spcBef>
              <a:buFontTx/>
              <a:buNone/>
              <a:defRPr sz="4400" b="1" i="0" kern="1200" spc="-150" baseline="0">
                <a:solidFill>
                  <a:srgbClr val="003350"/>
                </a:solidFill>
                <a:latin typeface="+mj-lt"/>
                <a:ea typeface="+mj-ea"/>
                <a:cs typeface="+mj-cs"/>
              </a:defRPr>
            </a:lvl1pPr>
          </a:lstStyle>
          <a:p>
            <a:r>
              <a:rPr lang="en-US"/>
              <a:t>Intergenerational Prayer</a:t>
            </a:r>
            <a:endParaRPr lang="en-US" dirty="0"/>
          </a:p>
        </p:txBody>
      </p:sp>
    </p:spTree>
    <p:extLst>
      <p:ext uri="{BB962C8B-B14F-4D97-AF65-F5344CB8AC3E}">
        <p14:creationId xmlns:p14="http://schemas.microsoft.com/office/powerpoint/2010/main" val="3890084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1">
            <a:extLst>
              <a:ext uri="{FF2B5EF4-FFF2-40B4-BE49-F238E27FC236}">
                <a16:creationId xmlns:a16="http://schemas.microsoft.com/office/drawing/2014/main" id="{E43871CF-8AB8-ED0E-732F-5D9E19BA2EF8}"/>
              </a:ext>
            </a:extLst>
          </p:cNvPr>
          <p:cNvSpPr txBox="1">
            <a:spLocks/>
          </p:cNvSpPr>
          <p:nvPr/>
        </p:nvSpPr>
        <p:spPr>
          <a:xfrm>
            <a:off x="359198" y="1873251"/>
            <a:ext cx="1978380" cy="63810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000" b="1" dirty="0">
                <a:solidFill>
                  <a:srgbClr val="003350"/>
                </a:solidFill>
                <a:latin typeface="Avenir Next LT Pro"/>
              </a:rPr>
              <a:t>Adult: </a:t>
            </a:r>
            <a:endParaRPr lang="en-AU" sz="4000" b="1" dirty="0">
              <a:solidFill>
                <a:srgbClr val="003350"/>
              </a:solidFill>
              <a:latin typeface="Avenir Next LT Pro"/>
            </a:endParaRPr>
          </a:p>
        </p:txBody>
      </p:sp>
      <p:sp>
        <p:nvSpPr>
          <p:cNvPr id="4" name="Text Placeholder 41">
            <a:extLst>
              <a:ext uri="{FF2B5EF4-FFF2-40B4-BE49-F238E27FC236}">
                <a16:creationId xmlns:a16="http://schemas.microsoft.com/office/drawing/2014/main" id="{6CBD1910-E76E-C242-BF89-C3F2D1246D9C}"/>
              </a:ext>
            </a:extLst>
          </p:cNvPr>
          <p:cNvSpPr txBox="1">
            <a:spLocks/>
          </p:cNvSpPr>
          <p:nvPr/>
        </p:nvSpPr>
        <p:spPr>
          <a:xfrm>
            <a:off x="2337578" y="1873251"/>
            <a:ext cx="9495224" cy="4483100"/>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000" i="1" dirty="0">
                <a:solidFill>
                  <a:srgbClr val="003350"/>
                </a:solidFill>
                <a:latin typeface="Avenir Next LT Pro" panose="020B0504020202020204" pitchFamily="34" charset="0"/>
              </a:rPr>
              <a:t>Jesus, help us reflect your character in our everyday lives. When we speak, let our words be full of grace. When we act, let our choices show courage, honesty and kindness. When life feels hard, help us to respond with patience and hope so others can see you in us.</a:t>
            </a:r>
            <a:endParaRPr lang="en-AU" sz="6600" dirty="0">
              <a:solidFill>
                <a:srgbClr val="003350"/>
              </a:solidFill>
              <a:latin typeface="Avenir Next LT Pro" panose="020B0504020202020204" pitchFamily="34" charset="0"/>
            </a:endParaRPr>
          </a:p>
        </p:txBody>
      </p:sp>
      <p:sp>
        <p:nvSpPr>
          <p:cNvPr id="8" name="Title 1">
            <a:extLst>
              <a:ext uri="{FF2B5EF4-FFF2-40B4-BE49-F238E27FC236}">
                <a16:creationId xmlns:a16="http://schemas.microsoft.com/office/drawing/2014/main" id="{E6A5EC95-7D80-ADC4-F9DC-D9ACBC513DC3}"/>
              </a:ext>
            </a:extLst>
          </p:cNvPr>
          <p:cNvSpPr txBox="1">
            <a:spLocks/>
          </p:cNvSpPr>
          <p:nvPr/>
        </p:nvSpPr>
        <p:spPr>
          <a:xfrm>
            <a:off x="2337578" y="730249"/>
            <a:ext cx="7516845" cy="977558"/>
          </a:xfrm>
          <a:prstGeom prst="rect">
            <a:avLst/>
          </a:prstGeom>
        </p:spPr>
        <p:txBody>
          <a:bodyPr vert="horz" lIns="91440" tIns="45720" rIns="91440" bIns="45720" rtlCol="0" anchor="ctr" anchorCtr="0">
            <a:normAutofit/>
          </a:bodyPr>
          <a:lstStyle>
            <a:lvl1pPr marL="0" indent="0" algn="ctr" defTabSz="914400" rtl="0" eaLnBrk="1" latinLnBrk="0" hangingPunct="1">
              <a:lnSpc>
                <a:spcPct val="90000"/>
              </a:lnSpc>
              <a:spcBef>
                <a:spcPct val="0"/>
              </a:spcBef>
              <a:buFontTx/>
              <a:buNone/>
              <a:defRPr sz="4400" b="1" i="0" kern="1200" spc="-150" baseline="0">
                <a:solidFill>
                  <a:srgbClr val="003350"/>
                </a:solidFill>
                <a:latin typeface="+mj-lt"/>
                <a:ea typeface="+mj-ea"/>
                <a:cs typeface="+mj-cs"/>
              </a:defRPr>
            </a:lvl1pPr>
          </a:lstStyle>
          <a:p>
            <a:r>
              <a:rPr lang="en-US"/>
              <a:t>Intergenerational Prayer</a:t>
            </a:r>
            <a:endParaRPr lang="en-US" dirty="0"/>
          </a:p>
        </p:txBody>
      </p:sp>
    </p:spTree>
    <p:extLst>
      <p:ext uri="{BB962C8B-B14F-4D97-AF65-F5344CB8AC3E}">
        <p14:creationId xmlns:p14="http://schemas.microsoft.com/office/powerpoint/2010/main" val="4004622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1">
            <a:extLst>
              <a:ext uri="{FF2B5EF4-FFF2-40B4-BE49-F238E27FC236}">
                <a16:creationId xmlns:a16="http://schemas.microsoft.com/office/drawing/2014/main" id="{33D224CC-1F30-EC4A-C110-EF528E574275}"/>
              </a:ext>
            </a:extLst>
          </p:cNvPr>
          <p:cNvSpPr txBox="1">
            <a:spLocks/>
          </p:cNvSpPr>
          <p:nvPr/>
        </p:nvSpPr>
        <p:spPr>
          <a:xfrm>
            <a:off x="139700" y="1854200"/>
            <a:ext cx="2882900" cy="681608"/>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b="1" dirty="0">
                <a:solidFill>
                  <a:srgbClr val="003350"/>
                </a:solidFill>
                <a:latin typeface="Avenir Next LT Pro"/>
              </a:rPr>
              <a:t>Older adult: </a:t>
            </a:r>
            <a:endParaRPr lang="en-AU" sz="3600" b="1" dirty="0">
              <a:solidFill>
                <a:srgbClr val="003350"/>
              </a:solidFill>
              <a:latin typeface="Avenir Next LT Pro"/>
            </a:endParaRPr>
          </a:p>
        </p:txBody>
      </p:sp>
      <p:sp>
        <p:nvSpPr>
          <p:cNvPr id="5" name="Text Placeholder 41">
            <a:extLst>
              <a:ext uri="{FF2B5EF4-FFF2-40B4-BE49-F238E27FC236}">
                <a16:creationId xmlns:a16="http://schemas.microsoft.com/office/drawing/2014/main" id="{B97D2D38-F425-2D1F-3E23-1C68C79E21CF}"/>
              </a:ext>
            </a:extLst>
          </p:cNvPr>
          <p:cNvSpPr txBox="1">
            <a:spLocks/>
          </p:cNvSpPr>
          <p:nvPr/>
        </p:nvSpPr>
        <p:spPr>
          <a:xfrm>
            <a:off x="3022600" y="1854200"/>
            <a:ext cx="8890000" cy="4775199"/>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i="1" dirty="0">
                <a:solidFill>
                  <a:srgbClr val="003350"/>
                </a:solidFill>
                <a:latin typeface="Avenir Next LT Pro" panose="020B0504020202020204" pitchFamily="34" charset="0"/>
              </a:rPr>
              <a:t>Holy God, shape our hearts so that your character grows in us. We pray that we will have mercy that welcomes, faithfulness that never wavers, justice that restores, and kindness that heals. Fill us with the righteous character that comes from you, so that everything we do brings glory and praise to your name.</a:t>
            </a:r>
            <a:endParaRPr lang="en-AU" sz="6000" dirty="0">
              <a:solidFill>
                <a:srgbClr val="003350"/>
              </a:solidFill>
              <a:latin typeface="Avenir Next LT Pro" panose="020B0504020202020204" pitchFamily="34" charset="0"/>
            </a:endParaRPr>
          </a:p>
        </p:txBody>
      </p:sp>
      <p:sp>
        <p:nvSpPr>
          <p:cNvPr id="9" name="Title 1">
            <a:extLst>
              <a:ext uri="{FF2B5EF4-FFF2-40B4-BE49-F238E27FC236}">
                <a16:creationId xmlns:a16="http://schemas.microsoft.com/office/drawing/2014/main" id="{BF737D74-79B5-8037-77CF-8FC0E81D53D1}"/>
              </a:ext>
            </a:extLst>
          </p:cNvPr>
          <p:cNvSpPr txBox="1">
            <a:spLocks/>
          </p:cNvSpPr>
          <p:nvPr/>
        </p:nvSpPr>
        <p:spPr>
          <a:xfrm>
            <a:off x="2337578" y="730249"/>
            <a:ext cx="7516845" cy="977558"/>
          </a:xfrm>
          <a:prstGeom prst="rect">
            <a:avLst/>
          </a:prstGeom>
        </p:spPr>
        <p:txBody>
          <a:bodyPr vert="horz" lIns="91440" tIns="45720" rIns="91440" bIns="45720" rtlCol="0" anchor="ctr" anchorCtr="0">
            <a:normAutofit/>
          </a:bodyPr>
          <a:lstStyle>
            <a:lvl1pPr marL="0" indent="0" algn="ctr" defTabSz="914400" rtl="0" eaLnBrk="1" latinLnBrk="0" hangingPunct="1">
              <a:lnSpc>
                <a:spcPct val="90000"/>
              </a:lnSpc>
              <a:spcBef>
                <a:spcPct val="0"/>
              </a:spcBef>
              <a:buFontTx/>
              <a:buNone/>
              <a:defRPr sz="4400" b="1" i="0" kern="1200" spc="-150" baseline="0">
                <a:solidFill>
                  <a:srgbClr val="003350"/>
                </a:solidFill>
                <a:latin typeface="+mj-lt"/>
                <a:ea typeface="+mj-ea"/>
                <a:cs typeface="+mj-cs"/>
              </a:defRPr>
            </a:lvl1pPr>
          </a:lstStyle>
          <a:p>
            <a:r>
              <a:rPr lang="en-US" dirty="0"/>
              <a:t>Intergenerational Prayer</a:t>
            </a:r>
          </a:p>
        </p:txBody>
      </p:sp>
    </p:spTree>
    <p:extLst>
      <p:ext uri="{BB962C8B-B14F-4D97-AF65-F5344CB8AC3E}">
        <p14:creationId xmlns:p14="http://schemas.microsoft.com/office/powerpoint/2010/main" val="3972336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F5E65FD-FF7E-16AE-565D-230CF61B7B8A}"/>
              </a:ext>
            </a:extLst>
          </p:cNvPr>
          <p:cNvSpPr>
            <a:spLocks noGrp="1"/>
          </p:cNvSpPr>
          <p:nvPr>
            <p:ph type="title"/>
          </p:nvPr>
        </p:nvSpPr>
        <p:spPr>
          <a:xfrm>
            <a:off x="2337577" y="929313"/>
            <a:ext cx="7516845" cy="977558"/>
          </a:xfrm>
        </p:spPr>
        <p:txBody>
          <a:bodyPr>
            <a:normAutofit/>
          </a:bodyPr>
          <a:lstStyle/>
          <a:p>
            <a:r>
              <a:rPr lang="en-US" sz="4400" b="1" dirty="0"/>
              <a:t>Intergenerational Prayer</a:t>
            </a:r>
          </a:p>
        </p:txBody>
      </p:sp>
      <p:sp>
        <p:nvSpPr>
          <p:cNvPr id="5" name="Text Placeholder 41">
            <a:extLst>
              <a:ext uri="{FF2B5EF4-FFF2-40B4-BE49-F238E27FC236}">
                <a16:creationId xmlns:a16="http://schemas.microsoft.com/office/drawing/2014/main" id="{1C9CEF55-6488-6EB1-0935-0A1004021B18}"/>
              </a:ext>
            </a:extLst>
          </p:cNvPr>
          <p:cNvSpPr txBox="1">
            <a:spLocks/>
          </p:cNvSpPr>
          <p:nvPr/>
        </p:nvSpPr>
        <p:spPr>
          <a:xfrm>
            <a:off x="352351" y="2322269"/>
            <a:ext cx="1057349" cy="63810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b="1" dirty="0">
                <a:solidFill>
                  <a:srgbClr val="003350"/>
                </a:solidFill>
                <a:latin typeface="Avenir Next LT Pro"/>
              </a:rPr>
              <a:t>All: </a:t>
            </a:r>
            <a:endParaRPr lang="en-AU" sz="3600" b="1" dirty="0">
              <a:solidFill>
                <a:srgbClr val="003350"/>
              </a:solidFill>
              <a:latin typeface="Avenir Next LT Pro"/>
            </a:endParaRPr>
          </a:p>
        </p:txBody>
      </p:sp>
      <p:sp>
        <p:nvSpPr>
          <p:cNvPr id="6" name="Text Placeholder 41">
            <a:extLst>
              <a:ext uri="{FF2B5EF4-FFF2-40B4-BE49-F238E27FC236}">
                <a16:creationId xmlns:a16="http://schemas.microsoft.com/office/drawing/2014/main" id="{7577FF39-BEE8-57D6-A7E7-079E44D5A34F}"/>
              </a:ext>
            </a:extLst>
          </p:cNvPr>
          <p:cNvSpPr txBox="1">
            <a:spLocks/>
          </p:cNvSpPr>
          <p:nvPr/>
        </p:nvSpPr>
        <p:spPr>
          <a:xfrm>
            <a:off x="1409700" y="2322269"/>
            <a:ext cx="9601200" cy="401503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000" i="1" dirty="0">
                <a:solidFill>
                  <a:srgbClr val="003350"/>
                </a:solidFill>
                <a:latin typeface="Avenir Next LT Pro" panose="020B0504020202020204" pitchFamily="34" charset="0"/>
              </a:rPr>
              <a:t>God, thank you for loving us with a love that never runs out. Your love is big, warm and overflowing. Help us share that love today, with smiles, kind words </a:t>
            </a:r>
            <a:br>
              <a:rPr lang="en-US" sz="4000" i="1" dirty="0">
                <a:solidFill>
                  <a:srgbClr val="003350"/>
                </a:solidFill>
                <a:latin typeface="Avenir Next LT Pro" panose="020B0504020202020204" pitchFamily="34" charset="0"/>
              </a:rPr>
            </a:br>
            <a:r>
              <a:rPr lang="en-US" sz="4000" i="1" dirty="0">
                <a:solidFill>
                  <a:srgbClr val="003350"/>
                </a:solidFill>
                <a:latin typeface="Avenir Next LT Pro" panose="020B0504020202020204" pitchFamily="34" charset="0"/>
              </a:rPr>
              <a:t>and a gentle heart.</a:t>
            </a:r>
            <a:endParaRPr lang="en-AU" sz="6600" dirty="0">
              <a:solidFill>
                <a:srgbClr val="003350"/>
              </a:solidFill>
              <a:latin typeface="Avenir Next LT Pro" panose="020B0504020202020204" pitchFamily="34" charset="0"/>
            </a:endParaRPr>
          </a:p>
        </p:txBody>
      </p:sp>
    </p:spTree>
    <p:extLst>
      <p:ext uri="{BB962C8B-B14F-4D97-AF65-F5344CB8AC3E}">
        <p14:creationId xmlns:p14="http://schemas.microsoft.com/office/powerpoint/2010/main" val="3412770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1462EEA-F6B0-CC3A-3AC6-E817C43FA0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23F6FD-5259-5502-51F8-B06B82E8DFE5}"/>
              </a:ext>
            </a:extLst>
          </p:cNvPr>
          <p:cNvSpPr>
            <a:spLocks noGrp="1"/>
          </p:cNvSpPr>
          <p:nvPr>
            <p:ph type="title"/>
          </p:nvPr>
        </p:nvSpPr>
        <p:spPr>
          <a:xfrm>
            <a:off x="2337577" y="929313"/>
            <a:ext cx="7516845" cy="977558"/>
          </a:xfrm>
        </p:spPr>
        <p:txBody>
          <a:bodyPr/>
          <a:lstStyle/>
          <a:p>
            <a:r>
              <a:rPr lang="en-US" dirty="0"/>
              <a:t>Intergenerational Prayer</a:t>
            </a:r>
          </a:p>
        </p:txBody>
      </p:sp>
      <p:sp>
        <p:nvSpPr>
          <p:cNvPr id="4" name="Text Placeholder 41">
            <a:extLst>
              <a:ext uri="{FF2B5EF4-FFF2-40B4-BE49-F238E27FC236}">
                <a16:creationId xmlns:a16="http://schemas.microsoft.com/office/drawing/2014/main" id="{217AB043-B74E-BB00-C883-27F4A285F6BB}"/>
              </a:ext>
            </a:extLst>
          </p:cNvPr>
          <p:cNvSpPr txBox="1">
            <a:spLocks/>
          </p:cNvSpPr>
          <p:nvPr/>
        </p:nvSpPr>
        <p:spPr>
          <a:xfrm>
            <a:off x="1244600" y="2322269"/>
            <a:ext cx="1651000" cy="85273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400" b="1" dirty="0">
                <a:solidFill>
                  <a:srgbClr val="003350"/>
                </a:solidFill>
                <a:latin typeface="Avenir Next LT Pro"/>
              </a:rPr>
              <a:t>All: </a:t>
            </a:r>
            <a:endParaRPr lang="en-AU" sz="4400" b="1" dirty="0">
              <a:solidFill>
                <a:srgbClr val="003350"/>
              </a:solidFill>
              <a:latin typeface="Avenir Next LT Pro"/>
            </a:endParaRPr>
          </a:p>
        </p:txBody>
      </p:sp>
      <p:sp>
        <p:nvSpPr>
          <p:cNvPr id="5" name="Text Placeholder 41">
            <a:extLst>
              <a:ext uri="{FF2B5EF4-FFF2-40B4-BE49-F238E27FC236}">
                <a16:creationId xmlns:a16="http://schemas.microsoft.com/office/drawing/2014/main" id="{5B7BA5CA-4A64-7B3F-0275-F519C7F70815}"/>
              </a:ext>
            </a:extLst>
          </p:cNvPr>
          <p:cNvSpPr txBox="1">
            <a:spLocks/>
          </p:cNvSpPr>
          <p:nvPr/>
        </p:nvSpPr>
        <p:spPr>
          <a:xfrm>
            <a:off x="2895600" y="2322269"/>
            <a:ext cx="9156699" cy="4015031"/>
          </a:xfrm>
          <a:prstGeom prst="rect">
            <a:avLst/>
          </a:prstGeom>
        </p:spPr>
        <p:txBody>
          <a:bodyPr lIns="91440" tIns="45720" rIns="91440" bIns="45720" anchor="t" anchorCtr="0">
            <a:noAutofit/>
          </a:bodyPr>
          <a:lstStyle>
            <a:lvl1pPr marL="0" indent="0" algn="l" defTabSz="914400" rtl="0" eaLnBrk="1" latinLnBrk="0" hangingPunct="1">
              <a:lnSpc>
                <a:spcPct val="90000"/>
              </a:lnSpc>
              <a:spcBef>
                <a:spcPts val="1000"/>
              </a:spcBef>
              <a:buFontTx/>
              <a:buNone/>
              <a:defRPr sz="2000" b="0" i="0" kern="1200">
                <a:solidFill>
                  <a:schemeClr val="bg1"/>
                </a:solidFill>
                <a:latin typeface="Avenir Next"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4400" i="1" dirty="0">
                <a:solidFill>
                  <a:srgbClr val="003350"/>
                </a:solidFill>
                <a:latin typeface="Avenir Next LT Pro" panose="020B0504020202020204" pitchFamily="34" charset="0"/>
              </a:rPr>
              <a:t>God, make our love overflow. </a:t>
            </a:r>
          </a:p>
          <a:p>
            <a:pPr>
              <a:lnSpc>
                <a:spcPct val="100000"/>
              </a:lnSpc>
            </a:pPr>
            <a:r>
              <a:rPr lang="en-US" sz="4400" i="1" dirty="0">
                <a:solidFill>
                  <a:srgbClr val="003350"/>
                </a:solidFill>
                <a:latin typeface="Avenir Next LT Pro" panose="020B0504020202020204" pitchFamily="34" charset="0"/>
              </a:rPr>
              <a:t>Make our character reflect yours. </a:t>
            </a:r>
          </a:p>
          <a:p>
            <a:pPr>
              <a:lnSpc>
                <a:spcPct val="100000"/>
              </a:lnSpc>
            </a:pPr>
            <a:r>
              <a:rPr lang="en-US" sz="4400" i="1" dirty="0">
                <a:solidFill>
                  <a:srgbClr val="003350"/>
                </a:solidFill>
                <a:latin typeface="Avenir Next LT Pro" panose="020B0504020202020204" pitchFamily="34" charset="0"/>
              </a:rPr>
              <a:t>Make our lives shine with your goodness. </a:t>
            </a:r>
          </a:p>
          <a:p>
            <a:pPr>
              <a:lnSpc>
                <a:spcPct val="100000"/>
              </a:lnSpc>
            </a:pPr>
            <a:r>
              <a:rPr lang="en-US" sz="4400" i="1" dirty="0">
                <a:solidFill>
                  <a:srgbClr val="003350"/>
                </a:solidFill>
                <a:latin typeface="Avenir Next LT Pro" panose="020B0504020202020204" pitchFamily="34" charset="0"/>
              </a:rPr>
              <a:t>Amen.</a:t>
            </a:r>
            <a:endParaRPr lang="en-AU" sz="7200" dirty="0">
              <a:solidFill>
                <a:srgbClr val="003350"/>
              </a:solidFill>
              <a:latin typeface="Avenir Next LT Pro" panose="020B0504020202020204" pitchFamily="34" charset="0"/>
            </a:endParaRPr>
          </a:p>
        </p:txBody>
      </p:sp>
    </p:spTree>
    <p:extLst>
      <p:ext uri="{BB962C8B-B14F-4D97-AF65-F5344CB8AC3E}">
        <p14:creationId xmlns:p14="http://schemas.microsoft.com/office/powerpoint/2010/main" val="822508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9912-D2DD-F38F-18E3-5D7F5028A70D}"/>
              </a:ext>
            </a:extLst>
          </p:cNvPr>
          <p:cNvSpPr>
            <a:spLocks noGrp="1"/>
          </p:cNvSpPr>
          <p:nvPr>
            <p:ph type="ctrTitle"/>
          </p:nvPr>
        </p:nvSpPr>
        <p:spPr>
          <a:xfrm>
            <a:off x="1798066" y="452628"/>
            <a:ext cx="8595868" cy="5952744"/>
          </a:xfrm>
        </p:spPr>
        <p:txBody>
          <a:bodyPr anchor="ctr">
            <a:normAutofit/>
          </a:bodyPr>
          <a:lstStyle/>
          <a:p>
            <a:r>
              <a:rPr lang="en-US" sz="8000" dirty="0"/>
              <a:t>GOD FILLS US WITH LOVE</a:t>
            </a:r>
            <a:endParaRPr lang="en-US" sz="8000" dirty="0">
              <a:solidFill>
                <a:srgbClr val="EF1C24"/>
              </a:solidFill>
            </a:endParaRPr>
          </a:p>
        </p:txBody>
      </p:sp>
    </p:spTree>
    <p:extLst>
      <p:ext uri="{BB962C8B-B14F-4D97-AF65-F5344CB8AC3E}">
        <p14:creationId xmlns:p14="http://schemas.microsoft.com/office/powerpoint/2010/main" val="2173341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F9D09-9E6B-CA7F-2D0C-B53461A7E6F4}"/>
              </a:ext>
            </a:extLst>
          </p:cNvPr>
          <p:cNvSpPr>
            <a:spLocks noGrp="1"/>
          </p:cNvSpPr>
          <p:nvPr>
            <p:ph type="ctrTitle"/>
          </p:nvPr>
        </p:nvSpPr>
        <p:spPr>
          <a:xfrm>
            <a:off x="254000" y="260350"/>
            <a:ext cx="11595100" cy="6337300"/>
          </a:xfrm>
        </p:spPr>
        <p:txBody>
          <a:bodyPr>
            <a:noAutofit/>
          </a:bodyPr>
          <a:lstStyle/>
          <a:p>
            <a:r>
              <a:rPr lang="en-US" sz="6000" b="0" dirty="0">
                <a:latin typeface="Avenir Next LT Pro" panose="020B0504020202020204" pitchFamily="34" charset="0"/>
              </a:rPr>
              <a:t>We can follow God’s example.</a:t>
            </a:r>
            <a:br>
              <a:rPr lang="en-US" sz="6000" b="0" dirty="0">
                <a:latin typeface="Avenir Next LT Pro" panose="020B0504020202020204" pitchFamily="34" charset="0"/>
              </a:rPr>
            </a:br>
            <a:br>
              <a:rPr lang="en-US" sz="6000" b="0" dirty="0">
                <a:latin typeface="Avenir Next LT Pro" panose="020B0504020202020204" pitchFamily="34" charset="0"/>
              </a:rPr>
            </a:br>
            <a:r>
              <a:rPr lang="en-US" sz="6000" b="0" dirty="0">
                <a:latin typeface="Avenir Next LT Pro" panose="020B0504020202020204" pitchFamily="34" charset="0"/>
              </a:rPr>
              <a:t>We can follow the example of other Christians.</a:t>
            </a:r>
            <a:br>
              <a:rPr lang="en-US" sz="6000" b="0" dirty="0">
                <a:latin typeface="Avenir Next LT Pro" panose="020B0504020202020204" pitchFamily="34" charset="0"/>
              </a:rPr>
            </a:br>
            <a:br>
              <a:rPr lang="en-US" sz="6000" b="0" dirty="0">
                <a:latin typeface="Avenir Next LT Pro" panose="020B0504020202020204" pitchFamily="34" charset="0"/>
              </a:rPr>
            </a:br>
            <a:r>
              <a:rPr lang="en-US" sz="6000" b="0" dirty="0">
                <a:latin typeface="Avenir Next LT Pro" panose="020B0504020202020204" pitchFamily="34" charset="0"/>
              </a:rPr>
              <a:t>We can ask God to fill us with more of his love.</a:t>
            </a:r>
            <a:endParaRPr lang="en-AU" sz="6000" b="0" dirty="0">
              <a:latin typeface="Avenir Next LT Pro" panose="020B0504020202020204" pitchFamily="34" charset="0"/>
            </a:endParaRPr>
          </a:p>
        </p:txBody>
      </p:sp>
    </p:spTree>
    <p:extLst>
      <p:ext uri="{BB962C8B-B14F-4D97-AF65-F5344CB8AC3E}">
        <p14:creationId xmlns:p14="http://schemas.microsoft.com/office/powerpoint/2010/main" val="200762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9EBE6-4F27-2CEE-AB45-567B948486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F0D36E-C7CF-AF32-8FC9-FFB81733B912}"/>
              </a:ext>
            </a:extLst>
          </p:cNvPr>
          <p:cNvSpPr>
            <a:spLocks noGrp="1"/>
          </p:cNvSpPr>
          <p:nvPr>
            <p:ph type="ctrTitle"/>
          </p:nvPr>
        </p:nvSpPr>
        <p:spPr>
          <a:xfrm>
            <a:off x="292100" y="260350"/>
            <a:ext cx="11607800" cy="6337300"/>
          </a:xfrm>
        </p:spPr>
        <p:txBody>
          <a:bodyPr>
            <a:noAutofit/>
          </a:bodyPr>
          <a:lstStyle/>
          <a:p>
            <a:r>
              <a:rPr lang="en-US" sz="6000" b="0" dirty="0">
                <a:latin typeface="Avenir Next LT Pro" panose="020B0504020202020204" pitchFamily="34" charset="0"/>
              </a:rPr>
              <a:t>What is one thing you could do to share the love of Jesus with someone this week? </a:t>
            </a:r>
            <a:br>
              <a:rPr lang="en-US" sz="6000" b="0" dirty="0">
                <a:latin typeface="Avenir Next LT Pro" panose="020B0504020202020204" pitchFamily="34" charset="0"/>
              </a:rPr>
            </a:br>
            <a:br>
              <a:rPr lang="en-US" sz="4400" b="0" dirty="0">
                <a:latin typeface="Avenir Next LT Pro" panose="020B0504020202020204" pitchFamily="34" charset="0"/>
              </a:rPr>
            </a:br>
            <a:r>
              <a:rPr lang="en-US" sz="6000" b="0" dirty="0">
                <a:latin typeface="Avenir Next LT Pro" panose="020B0504020202020204" pitchFamily="34" charset="0"/>
              </a:rPr>
              <a:t>What could you do or say that will allow God’s love to pour through you, then flow to others?</a:t>
            </a:r>
            <a:endParaRPr lang="en-AU" sz="6000" b="0" dirty="0">
              <a:latin typeface="Avenir Next LT Pro" panose="020B0504020202020204" pitchFamily="34" charset="0"/>
            </a:endParaRPr>
          </a:p>
        </p:txBody>
      </p:sp>
    </p:spTree>
    <p:extLst>
      <p:ext uri="{BB962C8B-B14F-4D97-AF65-F5344CB8AC3E}">
        <p14:creationId xmlns:p14="http://schemas.microsoft.com/office/powerpoint/2010/main" val="3662622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9912-D2DD-F38F-18E3-5D7F5028A70D}"/>
              </a:ext>
            </a:extLst>
          </p:cNvPr>
          <p:cNvSpPr>
            <a:spLocks noGrp="1"/>
          </p:cNvSpPr>
          <p:nvPr>
            <p:ph type="ctrTitle"/>
          </p:nvPr>
        </p:nvSpPr>
        <p:spPr>
          <a:xfrm>
            <a:off x="492760" y="704088"/>
            <a:ext cx="11206480" cy="5449824"/>
          </a:xfrm>
        </p:spPr>
        <p:txBody>
          <a:bodyPr anchor="ctr">
            <a:normAutofit/>
          </a:bodyPr>
          <a:lstStyle/>
          <a:p>
            <a:r>
              <a:rPr lang="en-US" sz="8000" dirty="0"/>
              <a:t>GOD FILLS US</a:t>
            </a:r>
            <a:br>
              <a:rPr lang="en-US" sz="8000" dirty="0"/>
            </a:br>
            <a:r>
              <a:rPr lang="en-US" sz="8000" dirty="0"/>
              <a:t>WITH KNOWLEDGE</a:t>
            </a:r>
            <a:endParaRPr lang="en-US" sz="8000" dirty="0">
              <a:solidFill>
                <a:srgbClr val="EF1C24"/>
              </a:solidFill>
            </a:endParaRPr>
          </a:p>
        </p:txBody>
      </p:sp>
    </p:spTree>
    <p:extLst>
      <p:ext uri="{BB962C8B-B14F-4D97-AF65-F5344CB8AC3E}">
        <p14:creationId xmlns:p14="http://schemas.microsoft.com/office/powerpoint/2010/main" val="983794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12157-CDF7-6802-E44D-D098CA4AFFF3}"/>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C466072B-A22E-C12E-D780-E3CFBAD1C310}"/>
              </a:ext>
            </a:extLst>
          </p:cNvPr>
          <p:cNvSpPr txBox="1">
            <a:spLocks/>
          </p:cNvSpPr>
          <p:nvPr/>
        </p:nvSpPr>
        <p:spPr>
          <a:xfrm>
            <a:off x="762000" y="279400"/>
            <a:ext cx="10668000" cy="6273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7200" b="1" i="0" kern="1200" spc="-150" baseline="0">
                <a:solidFill>
                  <a:srgbClr val="003350"/>
                </a:solidFill>
                <a:latin typeface="+mj-lt"/>
                <a:ea typeface="+mj-ea"/>
                <a:cs typeface="+mj-cs"/>
              </a:defRPr>
            </a:lvl1pPr>
          </a:lstStyle>
          <a:p>
            <a:pPr marL="571500" indent="-571500" algn="l">
              <a:buFont typeface="Arial"/>
              <a:buChar char="•"/>
            </a:pPr>
            <a:r>
              <a:rPr lang="en-US" sz="5400" b="0" dirty="0"/>
              <a:t>Prayer</a:t>
            </a:r>
            <a:br>
              <a:rPr lang="en-US" sz="5400" b="0" dirty="0"/>
            </a:br>
            <a:endParaRPr lang="en-US" sz="3200" b="0" dirty="0"/>
          </a:p>
          <a:p>
            <a:pPr marL="571500" indent="-571500" algn="l">
              <a:buFont typeface="Arial"/>
              <a:buChar char="•"/>
            </a:pPr>
            <a:r>
              <a:rPr lang="en-US" sz="5400" b="0" dirty="0"/>
              <a:t>Reading the Bible</a:t>
            </a:r>
            <a:br>
              <a:rPr lang="en-US" sz="5400" b="0" dirty="0"/>
            </a:br>
            <a:endParaRPr lang="en-US" sz="3200" b="0" dirty="0"/>
          </a:p>
          <a:p>
            <a:pPr marL="571500" indent="-571500" algn="l">
              <a:buFont typeface="Arial"/>
              <a:buChar char="•"/>
            </a:pPr>
            <a:r>
              <a:rPr lang="en-US" sz="5400" b="0" dirty="0"/>
              <a:t>Listening to the Holy Spirit</a:t>
            </a:r>
            <a:br>
              <a:rPr lang="en-US" sz="5400" b="0" dirty="0"/>
            </a:br>
            <a:endParaRPr lang="en-US" sz="3200" b="0" dirty="0"/>
          </a:p>
          <a:p>
            <a:pPr marL="571500" indent="-571500" algn="l">
              <a:buFont typeface="Arial"/>
              <a:buChar char="•"/>
            </a:pPr>
            <a:r>
              <a:rPr lang="en-US" sz="5400" b="0" dirty="0"/>
              <a:t>Spending time in God’s creation</a:t>
            </a:r>
            <a:br>
              <a:rPr lang="en-US" sz="5400" b="0" dirty="0"/>
            </a:br>
            <a:endParaRPr lang="en-US" sz="3200" b="0" dirty="0"/>
          </a:p>
          <a:p>
            <a:pPr marL="571500" indent="-571500" algn="l">
              <a:buFont typeface="Arial"/>
              <a:buChar char="•"/>
            </a:pPr>
            <a:r>
              <a:rPr lang="en-US" sz="5400" b="0" dirty="0"/>
              <a:t>Listening to songs</a:t>
            </a:r>
          </a:p>
        </p:txBody>
      </p:sp>
    </p:spTree>
    <p:extLst>
      <p:ext uri="{BB962C8B-B14F-4D97-AF65-F5344CB8AC3E}">
        <p14:creationId xmlns:p14="http://schemas.microsoft.com/office/powerpoint/2010/main" val="1464343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1D1C1-EB37-BFCF-E0F3-3CFA9C8580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6552E3-174F-DD26-266B-9654A6DA5AD0}"/>
              </a:ext>
            </a:extLst>
          </p:cNvPr>
          <p:cNvSpPr>
            <a:spLocks noGrp="1"/>
          </p:cNvSpPr>
          <p:nvPr>
            <p:ph type="ctrTitle"/>
          </p:nvPr>
        </p:nvSpPr>
        <p:spPr>
          <a:xfrm>
            <a:off x="292100" y="508000"/>
            <a:ext cx="11607800" cy="6089650"/>
          </a:xfrm>
        </p:spPr>
        <p:txBody>
          <a:bodyPr>
            <a:noAutofit/>
          </a:bodyPr>
          <a:lstStyle/>
          <a:p>
            <a:r>
              <a:rPr lang="en-US" sz="6000" b="0" dirty="0">
                <a:latin typeface="Avenir Next LT Pro" panose="020B0504020202020204" pitchFamily="34" charset="0"/>
              </a:rPr>
              <a:t>What will you do this week</a:t>
            </a:r>
            <a:br>
              <a:rPr lang="en-US" sz="6000" b="0" dirty="0">
                <a:latin typeface="Avenir Next LT Pro" panose="020B0504020202020204" pitchFamily="34" charset="0"/>
              </a:rPr>
            </a:br>
            <a:r>
              <a:rPr lang="en-US" sz="6000" b="0" dirty="0">
                <a:latin typeface="Avenir Next LT Pro" panose="020B0504020202020204" pitchFamily="34" charset="0"/>
              </a:rPr>
              <a:t>to learn more?</a:t>
            </a:r>
            <a:br>
              <a:rPr lang="en-US" sz="6000" b="0" dirty="0">
                <a:latin typeface="Avenir Next LT Pro" panose="020B0504020202020204" pitchFamily="34" charset="0"/>
              </a:rPr>
            </a:br>
            <a:br>
              <a:rPr lang="en-US" sz="4400" b="0" dirty="0">
                <a:latin typeface="Avenir Next LT Pro" panose="020B0504020202020204" pitchFamily="34" charset="0"/>
              </a:rPr>
            </a:br>
            <a:r>
              <a:rPr lang="en-US" sz="6000" b="0" dirty="0">
                <a:latin typeface="Avenir Next LT Pro" panose="020B0504020202020204" pitchFamily="34" charset="0"/>
              </a:rPr>
              <a:t>What is one thing God is teaching you that you could share with someone else this week?</a:t>
            </a:r>
            <a:endParaRPr lang="en-AU" sz="6000" b="0" dirty="0">
              <a:latin typeface="Avenir Next LT Pro" panose="020B0504020202020204" pitchFamily="34" charset="0"/>
            </a:endParaRPr>
          </a:p>
        </p:txBody>
      </p:sp>
    </p:spTree>
    <p:extLst>
      <p:ext uri="{BB962C8B-B14F-4D97-AF65-F5344CB8AC3E}">
        <p14:creationId xmlns:p14="http://schemas.microsoft.com/office/powerpoint/2010/main" val="34531963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9912-D2DD-F38F-18E3-5D7F5028A70D}"/>
              </a:ext>
            </a:extLst>
          </p:cNvPr>
          <p:cNvSpPr>
            <a:spLocks noGrp="1"/>
          </p:cNvSpPr>
          <p:nvPr>
            <p:ph type="ctrTitle"/>
          </p:nvPr>
        </p:nvSpPr>
        <p:spPr>
          <a:xfrm>
            <a:off x="582168" y="539496"/>
            <a:ext cx="11027664" cy="5779008"/>
          </a:xfrm>
        </p:spPr>
        <p:txBody>
          <a:bodyPr anchor="ctr">
            <a:normAutofit/>
          </a:bodyPr>
          <a:lstStyle/>
          <a:p>
            <a:pPr>
              <a:lnSpc>
                <a:spcPct val="100000"/>
              </a:lnSpc>
            </a:pPr>
            <a:r>
              <a:rPr lang="en-US" sz="8000" dirty="0"/>
              <a:t>GOD FILLS US WITH </a:t>
            </a:r>
            <a:br>
              <a:rPr lang="en-US" sz="8000" dirty="0"/>
            </a:br>
            <a:r>
              <a:rPr lang="en-US" sz="8000" dirty="0"/>
              <a:t>HIS CHARACTER</a:t>
            </a:r>
            <a:endParaRPr lang="en-US" sz="8000" dirty="0">
              <a:solidFill>
                <a:srgbClr val="EF1C24"/>
              </a:solidFill>
            </a:endParaRPr>
          </a:p>
        </p:txBody>
      </p:sp>
    </p:spTree>
    <p:extLst>
      <p:ext uri="{BB962C8B-B14F-4D97-AF65-F5344CB8AC3E}">
        <p14:creationId xmlns:p14="http://schemas.microsoft.com/office/powerpoint/2010/main" val="3156262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BEDA4-CBBF-2004-533C-AF9F06A429A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D4EF3D51-49F6-A4C4-DDCD-3B3145A6E5A2}"/>
              </a:ext>
            </a:extLst>
          </p:cNvPr>
          <p:cNvSpPr txBox="1">
            <a:spLocks/>
          </p:cNvSpPr>
          <p:nvPr/>
        </p:nvSpPr>
        <p:spPr>
          <a:xfrm>
            <a:off x="1079500" y="285750"/>
            <a:ext cx="10337800" cy="6286500"/>
          </a:xfrm>
          <a:prstGeom prst="rect">
            <a:avLst/>
          </a:prstGeom>
        </p:spPr>
        <p:txBody>
          <a:bodyPr vert="horz" lIns="91440" tIns="45720" rIns="91440" bIns="45720" numCol="2" rtlCol="0" anchor="ctr">
            <a:noAutofit/>
          </a:bodyPr>
          <a:lstStyle>
            <a:lvl1pPr algn="ctr" defTabSz="914400" rtl="0" eaLnBrk="1" latinLnBrk="0" hangingPunct="1">
              <a:lnSpc>
                <a:spcPct val="90000"/>
              </a:lnSpc>
              <a:spcBef>
                <a:spcPct val="0"/>
              </a:spcBef>
              <a:buNone/>
              <a:defRPr sz="7200" b="1" i="0" kern="1200" spc="-150" baseline="0">
                <a:solidFill>
                  <a:srgbClr val="003350"/>
                </a:solidFill>
                <a:latin typeface="+mj-lt"/>
                <a:ea typeface="+mj-ea"/>
                <a:cs typeface="+mj-cs"/>
              </a:defRPr>
            </a:lvl1pPr>
          </a:lstStyle>
          <a:p>
            <a:pPr marL="571500" indent="-571500" algn="l">
              <a:buFont typeface="Arial"/>
              <a:buChar char="•"/>
            </a:pPr>
            <a:r>
              <a:rPr lang="en-US" sz="4800" b="0" dirty="0">
                <a:highlight>
                  <a:srgbClr val="FFFFFF"/>
                </a:highlight>
                <a:latin typeface="Avenir Next LT Pro" panose="020B0504020202020204" pitchFamily="34" charset="0"/>
              </a:rPr>
              <a:t>Love</a:t>
            </a:r>
            <a:br>
              <a:rPr lang="en-US" sz="4800" b="0" dirty="0">
                <a:highlight>
                  <a:srgbClr val="FFFFFF"/>
                </a:highlight>
                <a:latin typeface="Avenir Next LT Pro" panose="020B0504020202020204" pitchFamily="34" charset="0"/>
              </a:rPr>
            </a:br>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Joy</a:t>
            </a:r>
            <a:br>
              <a:rPr lang="en-US" sz="4800" b="0" dirty="0">
                <a:highlight>
                  <a:srgbClr val="FFFFFF"/>
                </a:highlight>
                <a:latin typeface="Avenir Next LT Pro" panose="020B0504020202020204" pitchFamily="34" charset="0"/>
              </a:rPr>
            </a:br>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Peace</a:t>
            </a:r>
            <a:br>
              <a:rPr lang="en-US" sz="4800" b="0" dirty="0">
                <a:highlight>
                  <a:srgbClr val="FFFFFF"/>
                </a:highlight>
                <a:latin typeface="Avenir Next LT Pro" panose="020B0504020202020204" pitchFamily="34" charset="0"/>
              </a:rPr>
            </a:br>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Patience</a:t>
            </a:r>
            <a:br>
              <a:rPr lang="en-US" sz="4800" b="0" dirty="0">
                <a:highlight>
                  <a:srgbClr val="FFFFFF"/>
                </a:highlight>
                <a:latin typeface="Avenir Next LT Pro" panose="020B0504020202020204" pitchFamily="34" charset="0"/>
              </a:rPr>
            </a:br>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Kindness</a:t>
            </a:r>
          </a:p>
          <a:p>
            <a:pPr marL="571500" indent="-571500" algn="l">
              <a:buFont typeface="Arial"/>
              <a:buChar char="•"/>
            </a:pPr>
            <a:r>
              <a:rPr lang="en-US" sz="4800" b="0" dirty="0">
                <a:highlight>
                  <a:srgbClr val="FFFFFF"/>
                </a:highlight>
                <a:latin typeface="Avenir Next LT Pro" panose="020B0504020202020204" pitchFamily="34" charset="0"/>
              </a:rPr>
              <a:t>Goodness</a:t>
            </a:r>
          </a:p>
          <a:p>
            <a:pPr algn="l"/>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Faithfulness</a:t>
            </a:r>
          </a:p>
          <a:p>
            <a:pPr marL="571500" indent="-571500" algn="l">
              <a:buFont typeface="Arial"/>
              <a:buChar char="•"/>
            </a:pPr>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Gentleness</a:t>
            </a:r>
          </a:p>
          <a:p>
            <a:pPr marL="571500" indent="-571500" algn="l">
              <a:buFont typeface="Arial"/>
              <a:buChar char="•"/>
            </a:pPr>
            <a:endParaRPr lang="en-US" sz="4800" b="0" dirty="0">
              <a:highlight>
                <a:srgbClr val="FFFFFF"/>
              </a:highlight>
              <a:latin typeface="Avenir Next LT Pro" panose="020B0504020202020204" pitchFamily="34" charset="0"/>
            </a:endParaRPr>
          </a:p>
          <a:p>
            <a:pPr marL="571500" indent="-571500" algn="l">
              <a:buFont typeface="Arial"/>
              <a:buChar char="•"/>
            </a:pPr>
            <a:r>
              <a:rPr lang="en-US" sz="4800" b="0" dirty="0">
                <a:highlight>
                  <a:srgbClr val="FFFFFF"/>
                </a:highlight>
                <a:latin typeface="Avenir Next LT Pro" panose="020B0504020202020204" pitchFamily="34" charset="0"/>
              </a:rPr>
              <a:t>Self-control</a:t>
            </a:r>
          </a:p>
        </p:txBody>
      </p:sp>
    </p:spTree>
    <p:extLst>
      <p:ext uri="{BB962C8B-B14F-4D97-AF65-F5344CB8AC3E}">
        <p14:creationId xmlns:p14="http://schemas.microsoft.com/office/powerpoint/2010/main" val="16804243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68E56-F794-524B-5FA4-7F5C6DC6EC2B}"/>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145336A0-47A1-5B5D-0BCC-FF1EAFD0C680}"/>
              </a:ext>
            </a:extLst>
          </p:cNvPr>
          <p:cNvSpPr>
            <a:spLocks noGrp="1"/>
          </p:cNvSpPr>
          <p:nvPr>
            <p:ph type="ctrTitle"/>
          </p:nvPr>
        </p:nvSpPr>
        <p:spPr>
          <a:xfrm>
            <a:off x="1187450" y="1365250"/>
            <a:ext cx="9817100" cy="4127500"/>
          </a:xfrm>
        </p:spPr>
        <p:txBody>
          <a:bodyPr>
            <a:normAutofit/>
          </a:bodyPr>
          <a:lstStyle/>
          <a:p>
            <a:r>
              <a:rPr lang="en-US" sz="6000" b="0" dirty="0">
                <a:latin typeface="Avenir Next LT Pro" panose="020B0504020202020204" pitchFamily="34" charset="0"/>
              </a:rPr>
              <a:t>Who do you know who acts and speaks like Jesus?</a:t>
            </a:r>
            <a:endParaRPr lang="en-AU" sz="6000" b="0" dirty="0">
              <a:latin typeface="Avenir Next LT Pro" panose="020B0504020202020204" pitchFamily="34" charset="0"/>
            </a:endParaRPr>
          </a:p>
        </p:txBody>
      </p:sp>
    </p:spTree>
    <p:extLst>
      <p:ext uri="{BB962C8B-B14F-4D97-AF65-F5344CB8AC3E}">
        <p14:creationId xmlns:p14="http://schemas.microsoft.com/office/powerpoint/2010/main" val="2860760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501688-7F62-2465-A60D-8BE1FFD2CFE4}"/>
              </a:ext>
            </a:extLst>
          </p:cNvPr>
          <p:cNvSpPr>
            <a:spLocks noGrp="1"/>
          </p:cNvSpPr>
          <p:nvPr>
            <p:ph idx="4294967295"/>
          </p:nvPr>
        </p:nvSpPr>
        <p:spPr>
          <a:xfrm>
            <a:off x="541020" y="329185"/>
            <a:ext cx="10622280" cy="5047488"/>
          </a:xfrm>
        </p:spPr>
        <p:txBody>
          <a:bodyPr vert="horz" lIns="91440" tIns="45720" rIns="91440" bIns="45720" rtlCol="0" anchor="ctr">
            <a:noAutofit/>
          </a:bodyPr>
          <a:lstStyle/>
          <a:p>
            <a:pPr>
              <a:lnSpc>
                <a:spcPct val="100000"/>
              </a:lnSpc>
            </a:pPr>
            <a:r>
              <a:rPr lang="en-US" dirty="0">
                <a:latin typeface="Avenir Next LT Pro"/>
              </a:rPr>
              <a:t>I know that Jesus is my Saviour from sin.</a:t>
            </a:r>
          </a:p>
          <a:p>
            <a:pPr>
              <a:lnSpc>
                <a:spcPct val="100000"/>
              </a:lnSpc>
            </a:pPr>
            <a:r>
              <a:rPr lang="en-US" dirty="0">
                <a:latin typeface="Avenir Next LT Pro"/>
              </a:rPr>
              <a:t>I have asked him to forgive my sins and I will trust him to keep me good.</a:t>
            </a:r>
          </a:p>
          <a:p>
            <a:pPr>
              <a:lnSpc>
                <a:spcPct val="100000"/>
              </a:lnSpc>
            </a:pPr>
            <a:r>
              <a:rPr lang="en-US" dirty="0">
                <a:latin typeface="Avenir Next LT Pro"/>
              </a:rPr>
              <a:t>By his help, I will be his loving and obedient child and will help others to follow him.</a:t>
            </a:r>
          </a:p>
          <a:p>
            <a:pPr>
              <a:lnSpc>
                <a:spcPct val="100000"/>
              </a:lnSpc>
            </a:pPr>
            <a:r>
              <a:rPr lang="en-US" dirty="0">
                <a:latin typeface="Avenir Next LT Pro"/>
              </a:rPr>
              <a:t>I promise to pray, to read my Bible and to lead a life that is clean in thought, word and deed.</a:t>
            </a:r>
          </a:p>
          <a:p>
            <a:pPr>
              <a:lnSpc>
                <a:spcPct val="100000"/>
              </a:lnSpc>
            </a:pPr>
            <a:r>
              <a:rPr lang="en-US" dirty="0">
                <a:latin typeface="Avenir Next LT Pro"/>
              </a:rPr>
              <a:t>I will not use anything that may injure my body or my mind, including harmful drugs, alcohol and tobacco.</a:t>
            </a:r>
          </a:p>
        </p:txBody>
      </p:sp>
    </p:spTree>
    <p:extLst>
      <p:ext uri="{BB962C8B-B14F-4D97-AF65-F5344CB8AC3E}">
        <p14:creationId xmlns:p14="http://schemas.microsoft.com/office/powerpoint/2010/main" val="1721364019"/>
      </p:ext>
    </p:extLst>
  </p:cSld>
  <p:clrMapOvr>
    <a:masterClrMapping/>
  </p:clrMapOvr>
</p:sld>
</file>

<file path=ppt/theme/theme1.xml><?xml version="1.0" encoding="utf-8"?>
<a:theme xmlns:a="http://schemas.openxmlformats.org/drawingml/2006/main" name="2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ustom 1">
      <a:majorFont>
        <a:latin typeface="Avenir Next LT Pro"/>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91BCA6D8AA77429955ABA0D02FE207" ma:contentTypeVersion="31" ma:contentTypeDescription="Create a new document." ma:contentTypeScope="" ma:versionID="8d5768721f33922ce762c46c7446a67b">
  <xsd:schema xmlns:xsd="http://www.w3.org/2001/XMLSchema" xmlns:xs="http://www.w3.org/2001/XMLSchema" xmlns:p="http://schemas.microsoft.com/office/2006/metadata/properties" xmlns:ns1="http://schemas.microsoft.com/sharepoint/v3" xmlns:ns2="b7e36264-b76b-4546-857f-03fce5c6ba07" xmlns:ns3="7357dd1f-699d-4d79-9a3b-b8d4e997a419" targetNamespace="http://schemas.microsoft.com/office/2006/metadata/properties" ma:root="true" ma:fieldsID="0918cd84d3f5fd2367ecd66ee384c86f" ns1:_="" ns2:_="" ns3:_="">
    <xsd:import namespace="http://schemas.microsoft.com/sharepoint/v3"/>
    <xsd:import namespace="b7e36264-b76b-4546-857f-03fce5c6ba07"/>
    <xsd:import namespace="7357dd1f-699d-4d79-9a3b-b8d4e997a41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element ref="ns1:AverageRating" minOccurs="0"/>
                <xsd:element ref="ns1:RatingCount" minOccurs="0"/>
                <xsd:element ref="ns1:RatedBy" minOccurs="0"/>
                <xsd:element ref="ns1:Ratings" minOccurs="0"/>
                <xsd:element ref="ns1:LikesCount" minOccurs="0"/>
                <xsd:element ref="ns1:LikedBy" minOccurs="0"/>
                <xsd:element ref="ns2:ReviewDate" minOccurs="0"/>
                <xsd:element ref="ns2:Reviewer" minOccurs="0"/>
                <xsd:element ref="ns2:Reviewdate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28" nillable="true" ma:displayName="Rating (0-5)" ma:decimals="2" ma:description="Average value of all the ratings that have been submitted" ma:internalName="AverageRating" ma:readOnly="true">
      <xsd:simpleType>
        <xsd:restriction base="dms:Number"/>
      </xsd:simpleType>
    </xsd:element>
    <xsd:element name="RatingCount" ma:index="29" nillable="true" ma:displayName="Number of Ratings" ma:decimals="0" ma:description="Number of ratings submitted" ma:internalName="RatingCount" ma:readOnly="true">
      <xsd:simpleType>
        <xsd:restriction base="dms:Number"/>
      </xsd:simpleType>
    </xsd:element>
    <xsd:element name="RatedBy" ma:index="30"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31" nillable="true" ma:displayName="User ratings" ma:description="User ratings for the item" ma:hidden="true" ma:internalName="Ratings">
      <xsd:simpleType>
        <xsd:restriction base="dms:Note"/>
      </xsd:simpleType>
    </xsd:element>
    <xsd:element name="LikesCount" ma:index="32" nillable="true" ma:displayName="Number of Likes" ma:internalName="LikesCount">
      <xsd:simpleType>
        <xsd:restriction base="dms:Unknown"/>
      </xsd:simpleType>
    </xsd:element>
    <xsd:element name="LikedBy" ma:index="33"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7e36264-b76b-4546-857f-03fce5c6ba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viewDate" ma:index="34" nillable="true" ma:displayName="Review Date" ma:format="DateTime" ma:indexed="true" ma:internalName="ReviewDate">
      <xsd:simpleType>
        <xsd:restriction base="dms:DateTime"/>
      </xsd:simpleType>
    </xsd:element>
    <xsd:element name="Reviewer" ma:index="35" nillable="true" ma:displayName="Reviewer" ma:format="Dropdown" ma:list="UserInfo" ma:SharePointGroup="0" ma:internalName="Review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viewdate0" ma:index="36" nillable="true" ma:displayName="Review date" ma:format="DateOnly" ma:internalName="Reviewdate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357dd1f-699d-4d79-9a3b-b8d4e997a41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72cb8e0b-d03d-43de-868a-406d95f9eb84}" ma:internalName="TaxCatchAll" ma:showField="CatchAllData" ma:web="7357dd1f-699d-4d79-9a3b-b8d4e997a41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357dd1f-699d-4d79-9a3b-b8d4e997a419" xsi:nil="true"/>
    <lcf76f155ced4ddcb4097134ff3c332f xmlns="b7e36264-b76b-4546-857f-03fce5c6ba07">
      <Terms xmlns="http://schemas.microsoft.com/office/infopath/2007/PartnerControls"/>
    </lcf76f155ced4ddcb4097134ff3c332f>
    <_Flow_SignoffStatus xmlns="b7e36264-b76b-4546-857f-03fce5c6ba07" xsi:nil="true"/>
    <LikesCount xmlns="http://schemas.microsoft.com/sharepoint/v3" xsi:nil="true"/>
    <Ratings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Reviewdate0 xmlns="b7e36264-b76b-4546-857f-03fce5c6ba07" xsi:nil="true"/>
    <ReviewDate xmlns="b7e36264-b76b-4546-857f-03fce5c6ba07" xsi:nil="true"/>
    <Reviewer xmlns="b7e36264-b76b-4546-857f-03fce5c6ba07">
      <UserInfo>
        <DisplayName/>
        <AccountId xsi:nil="true"/>
        <AccountType/>
      </UserInfo>
    </Reviewer>
  </documentManagement>
</p:properties>
</file>

<file path=customXml/itemProps1.xml><?xml version="1.0" encoding="utf-8"?>
<ds:datastoreItem xmlns:ds="http://schemas.openxmlformats.org/officeDocument/2006/customXml" ds:itemID="{C79EB425-0437-4AED-95AC-CDE9BFB143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7e36264-b76b-4546-857f-03fce5c6ba07"/>
    <ds:schemaRef ds:uri="7357dd1f-699d-4d79-9a3b-b8d4e997a41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9AB40BC-8723-4500-8AC8-2910116DD8B5}">
  <ds:schemaRefs>
    <ds:schemaRef ds:uri="http://schemas.microsoft.com/sharepoint/v3/contenttype/forms"/>
  </ds:schemaRefs>
</ds:datastoreItem>
</file>

<file path=customXml/itemProps3.xml><?xml version="1.0" encoding="utf-8"?>
<ds:datastoreItem xmlns:ds="http://schemas.openxmlformats.org/officeDocument/2006/customXml" ds:itemID="{C0274D21-C93F-4F4A-9073-6B4BC06CE877}">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www.w3.org/XML/1998/namespace"/>
    <ds:schemaRef ds:uri="http://schemas.microsoft.com/sharepoint/v3"/>
    <ds:schemaRef ds:uri="http://schemas.openxmlformats.org/package/2006/metadata/core-properties"/>
    <ds:schemaRef ds:uri="http://purl.org/dc/terms/"/>
    <ds:schemaRef ds:uri="7357dd1f-699d-4d79-9a3b-b8d4e997a419"/>
    <ds:schemaRef ds:uri="b7e36264-b76b-4546-857f-03fce5c6ba07"/>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567</TotalTime>
  <Words>718</Words>
  <Application>Microsoft Office PowerPoint</Application>
  <PresentationFormat>Widescreen</PresentationFormat>
  <Paragraphs>54</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Arial</vt:lpstr>
      <vt:lpstr>Avenir Next</vt:lpstr>
      <vt:lpstr>Avenir Next LT Pro</vt:lpstr>
      <vt:lpstr>Avenir Next LT Pro Demi</vt:lpstr>
      <vt:lpstr>Avenir Next LT Pro Light</vt:lpstr>
      <vt:lpstr>2_Office Theme</vt:lpstr>
      <vt:lpstr>Junior Soldier  Renewal Day 2026</vt:lpstr>
      <vt:lpstr>9“I pray that your love will overflow more and more, and that you will keep on growing in knowledge and understanding. 10For I want you to understand what really matters, so that you may live pure and blameless lives until the day of Christ’s return.</vt:lpstr>
      <vt:lpstr>11May you always be filled with the fruit of your salvation—the righteous character produced in your life by Jesus Christ—for this will bring much glory and praise to God.”  Philippians 1:9-11 (NLT)</vt:lpstr>
      <vt:lpstr>3“Every time I think of you, I give thanks to my God. 4Whenever I pray, I make my requests for all of you with joy, 5for you have been my partners in spreading the Good News about Christ from the time you first heard it until now.”  Philippians 1:3-5 (NLT)</vt:lpstr>
      <vt:lpstr>Intergenerational Prayer</vt:lpstr>
      <vt:lpstr>PowerPoint Presentation</vt:lpstr>
      <vt:lpstr>PowerPoint Presentation</vt:lpstr>
      <vt:lpstr>PowerPoint Presentation</vt:lpstr>
      <vt:lpstr>Intergenerational Prayer</vt:lpstr>
      <vt:lpstr>Intergenerational Prayer</vt:lpstr>
      <vt:lpstr>GOD FILLS US WITH LOVE</vt:lpstr>
      <vt:lpstr>We can follow God’s example.  We can follow the example of other Christians.  We can ask God to fill us with more of his love.</vt:lpstr>
      <vt:lpstr>What is one thing you could do to share the love of Jesus with someone this week?   What could you do or say that will allow God’s love to pour through you, then flow to others?</vt:lpstr>
      <vt:lpstr>GOD FILLS US WITH KNOWLEDGE</vt:lpstr>
      <vt:lpstr>PowerPoint Presentation</vt:lpstr>
      <vt:lpstr>What will you do this week to learn more?  What is one thing God is teaching you that you could share with someone else this week?</vt:lpstr>
      <vt:lpstr>GOD FILLS US WITH  HIS CHARACTER</vt:lpstr>
      <vt:lpstr>PowerPoint Presentation</vt:lpstr>
      <vt:lpstr>Who do you know who acts and speaks like Jesus?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Renewal Day 2024</dc:title>
  <dc:creator>Amy Durand</dc:creator>
  <cp:lastModifiedBy>Taryn Somerville</cp:lastModifiedBy>
  <cp:revision>74</cp:revision>
  <dcterms:created xsi:type="dcterms:W3CDTF">2024-06-19T06:49:27Z</dcterms:created>
  <dcterms:modified xsi:type="dcterms:W3CDTF">2026-06-22T07:47:28Z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0x0101004691BCA6D8AA77429955ABA0D02FE207</vt:lpwstr>
  </property>
  <property fmtid="{D5CDD505-2E9C-101B-9397-08002B2CF9AE}" pid="3" name="MediaServiceImageTags">
    <vt:lpwstr/>
  </property>
</Properties>
</file>