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50"/>
    <a:srgbClr val="EF1C24"/>
    <a:srgbClr val="2B328C"/>
    <a:srgbClr val="FCE44D"/>
    <a:srgbClr val="FEE6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C596F9-9655-DF4F-BF1C-20CA1800B541}" v="8" dt="2026-06-15T04:55:24.0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63"/>
    <p:restoredTop sz="94726"/>
  </p:normalViewPr>
  <p:slideViewPr>
    <p:cSldViewPr snapToGrid="0">
      <p:cViewPr varScale="1">
        <p:scale>
          <a:sx n="105" d="100"/>
          <a:sy n="105" d="100"/>
        </p:scale>
        <p:origin x="10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sabelle Freckelton" userId="325fdac3-4a32-4177-9827-f4fd7dadb053" providerId="ADAL" clId="{59A0B576-907E-59AF-9680-1C0C486756F6}"/>
    <pc:docChg chg="modSld">
      <pc:chgData name="Isabelle Freckelton" userId="325fdac3-4a32-4177-9827-f4fd7dadb053" providerId="ADAL" clId="{59A0B576-907E-59AF-9680-1C0C486756F6}" dt="2026-06-15T04:55:24.022" v="7"/>
      <pc:docMkLst>
        <pc:docMk/>
      </pc:docMkLst>
      <pc:sldChg chg="setBg">
        <pc:chgData name="Isabelle Freckelton" userId="325fdac3-4a32-4177-9827-f4fd7dadb053" providerId="ADAL" clId="{59A0B576-907E-59AF-9680-1C0C486756F6}" dt="2026-06-15T04:55:24.022" v="7"/>
        <pc:sldMkLst>
          <pc:docMk/>
          <pc:sldMk cId="1072788544" sldId="25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823E41-4CFB-2A4A-8D5A-E9CF1D1F72A2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504B50-1975-E941-9400-F85FC2BCCA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640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504B50-1975-E941-9400-F85FC2BCCA1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075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10A34-7614-7947-B2B4-7C4E4A19B7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5000" b="0" baseline="0">
                <a:solidFill>
                  <a:srgbClr val="003350"/>
                </a:solidFill>
                <a:latin typeface="Avenir Next Demi Bold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A38AE7-0F91-2046-B387-3A5C156E60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 baseline="0">
                <a:solidFill>
                  <a:srgbClr val="EF1C24"/>
                </a:solidFill>
                <a:latin typeface="Avenir Next" panose="020B0503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395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E714C-235F-494E-9F8C-ECC377D60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25418" cy="1325563"/>
          </a:xfrm>
        </p:spPr>
        <p:txBody>
          <a:bodyPr/>
          <a:lstStyle>
            <a:lvl1pPr>
              <a:defRPr baseline="0">
                <a:solidFill>
                  <a:srgbClr val="003350"/>
                </a:solidFill>
                <a:latin typeface="Avenir Next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80647-2CB2-4E4E-BA81-A05A60E665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025418" cy="4351338"/>
          </a:xfrm>
        </p:spPr>
        <p:txBody>
          <a:bodyPr/>
          <a:lstStyle>
            <a:lvl1pPr>
              <a:defRPr baseline="0">
                <a:latin typeface="Avenir Next" panose="020B0503020202020204" pitchFamily="34" charset="0"/>
              </a:defRPr>
            </a:lvl1pPr>
            <a:lvl2pPr>
              <a:defRPr baseline="0">
                <a:latin typeface="Avenir Next" panose="020B0503020202020204" pitchFamily="34" charset="0"/>
              </a:defRPr>
            </a:lvl2pPr>
            <a:lvl3pPr>
              <a:defRPr baseline="0">
                <a:latin typeface="Avenir Next" panose="020B0503020202020204" pitchFamily="34" charset="0"/>
              </a:defRPr>
            </a:lvl3pPr>
            <a:lvl4pPr>
              <a:defRPr baseline="0">
                <a:latin typeface="Avenir Next" panose="020B0503020202020204" pitchFamily="34" charset="0"/>
              </a:defRPr>
            </a:lvl4pPr>
            <a:lvl5pPr>
              <a:defRPr baseline="0">
                <a:latin typeface="Avenir Next" panose="020B0503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652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46F3A4C-D80D-C287-32CB-DC7930A4F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3446" y="1167917"/>
            <a:ext cx="8737083" cy="1068388"/>
          </a:xfrm>
        </p:spPr>
        <p:txBody>
          <a:bodyPr anchor="b">
            <a:normAutofit/>
          </a:bodyPr>
          <a:lstStyle>
            <a:lvl1pPr marL="0" indent="0">
              <a:buFontTx/>
              <a:buNone/>
              <a:defRPr sz="3500" baseline="0">
                <a:latin typeface="Avenir Next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D099A08D-461C-AE81-10F5-9049092784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73446" y="2504663"/>
            <a:ext cx="8737083" cy="3349486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2500" baseline="0">
                <a:latin typeface="Avenir Next" panose="020B0503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4146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6AFE7-9D07-D443-8C6B-E6A90041B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9526" y="989012"/>
            <a:ext cx="5738432" cy="1068388"/>
          </a:xfrm>
        </p:spPr>
        <p:txBody>
          <a:bodyPr anchor="b"/>
          <a:lstStyle>
            <a:lvl1pPr>
              <a:defRPr sz="3200" baseline="0">
                <a:latin typeface="Avenir Next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D9809A-E241-F14F-B1B5-35737836FC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59808" y="989012"/>
            <a:ext cx="3616658" cy="474386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04CD26-6D63-8C49-BDAA-61A33E4F5F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79526" y="2057400"/>
            <a:ext cx="5738432" cy="3715603"/>
          </a:xfrm>
        </p:spPr>
        <p:txBody>
          <a:bodyPr/>
          <a:lstStyle>
            <a:lvl1pPr marL="0" indent="0">
              <a:buNone/>
              <a:defRPr sz="1600" baseline="0">
                <a:latin typeface="Avenir Next" panose="020B0503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50644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56FED-8437-2843-A601-EA4C02EEB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5000" baseline="0">
                <a:solidFill>
                  <a:srgbClr val="2B328C"/>
                </a:solidFill>
                <a:latin typeface="Avenir Next Demi Bold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322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A45683-8285-A549-910A-F5E804632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3437"/>
            <a:ext cx="9970827" cy="1325563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VENIR BOOK OBLIQUE" panose="02000503020000020003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727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85AD6-8F5F-A04E-8892-99A0026DF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19364" cy="1325563"/>
          </a:xfrm>
        </p:spPr>
        <p:txBody>
          <a:bodyPr/>
          <a:lstStyle>
            <a:lvl1pPr>
              <a:defRPr baseline="0">
                <a:solidFill>
                  <a:srgbClr val="2B328C"/>
                </a:solidFill>
                <a:latin typeface="Avenir Next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FBACC-9E9F-4542-9B7C-3456C75FE9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47882" y="1825625"/>
            <a:ext cx="4685364" cy="3961026"/>
          </a:xfrm>
        </p:spPr>
        <p:txBody>
          <a:bodyPr/>
          <a:lstStyle>
            <a:lvl1pPr>
              <a:defRPr baseline="0">
                <a:latin typeface="Avenir Next" panose="020B0503020202020204" pitchFamily="34" charset="0"/>
              </a:defRPr>
            </a:lvl1pPr>
            <a:lvl2pPr>
              <a:defRPr baseline="0">
                <a:latin typeface="Avenir Next" panose="020B0503020202020204" pitchFamily="34" charset="0"/>
              </a:defRPr>
            </a:lvl2pPr>
            <a:lvl3pPr>
              <a:defRPr baseline="0">
                <a:latin typeface="Avenir Next" panose="020B0503020202020204" pitchFamily="34" charset="0"/>
              </a:defRPr>
            </a:lvl3pPr>
            <a:lvl4pPr>
              <a:defRPr baseline="0">
                <a:latin typeface="Avenir Next" panose="020B0503020202020204" pitchFamily="34" charset="0"/>
              </a:defRPr>
            </a:lvl4pPr>
            <a:lvl5pPr>
              <a:defRPr baseline="0">
                <a:latin typeface="Avenir Next" panose="020B0503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196114F2-2437-E125-24C5-0035707449BE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835925" y="1825625"/>
            <a:ext cx="4685364" cy="3961026"/>
          </a:xfrm>
        </p:spPr>
        <p:txBody>
          <a:bodyPr/>
          <a:lstStyle>
            <a:lvl1pPr>
              <a:defRPr baseline="0">
                <a:latin typeface="Avenir Next" panose="020B0503020202020204" pitchFamily="34" charset="0"/>
              </a:defRPr>
            </a:lvl1pPr>
            <a:lvl2pPr>
              <a:defRPr baseline="0">
                <a:latin typeface="Avenir Next" panose="020B0503020202020204" pitchFamily="34" charset="0"/>
              </a:defRPr>
            </a:lvl2pPr>
            <a:lvl3pPr>
              <a:defRPr baseline="0">
                <a:latin typeface="Avenir Next" panose="020B0503020202020204" pitchFamily="34" charset="0"/>
              </a:defRPr>
            </a:lvl3pPr>
            <a:lvl4pPr>
              <a:defRPr baseline="0">
                <a:latin typeface="Avenir Next" panose="020B0503020202020204" pitchFamily="34" charset="0"/>
              </a:defRPr>
            </a:lvl4pPr>
            <a:lvl5pPr>
              <a:defRPr baseline="0">
                <a:latin typeface="Avenir Next" panose="020B0503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590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0194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9079A-D058-4747-89CA-AB6CA7545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6"/>
            <a:ext cx="3932237" cy="1069974"/>
          </a:xfrm>
        </p:spPr>
        <p:txBody>
          <a:bodyPr anchor="b"/>
          <a:lstStyle>
            <a:lvl1pPr>
              <a:defRPr sz="3200" baseline="0">
                <a:latin typeface="Avenir Next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E3DA3B-9B1D-E948-8C99-3867B9F529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9" y="987426"/>
            <a:ext cx="5462066" cy="4799226"/>
          </a:xfrm>
        </p:spPr>
        <p:txBody>
          <a:bodyPr/>
          <a:lstStyle>
            <a:lvl1pPr>
              <a:defRPr sz="3200" baseline="0">
                <a:latin typeface="Avenir Next" panose="020B0503020202020204" pitchFamily="34" charset="0"/>
              </a:defRPr>
            </a:lvl1pPr>
            <a:lvl2pPr>
              <a:defRPr sz="2800" baseline="0">
                <a:latin typeface="Avenir Next" panose="020B0503020202020204" pitchFamily="34" charset="0"/>
              </a:defRPr>
            </a:lvl2pPr>
            <a:lvl3pPr>
              <a:defRPr sz="2400" baseline="0">
                <a:latin typeface="Avenir Next" panose="020B0503020202020204" pitchFamily="34" charset="0"/>
              </a:defRPr>
            </a:lvl3pPr>
            <a:lvl4pPr>
              <a:defRPr sz="2000" baseline="0">
                <a:latin typeface="Avenir Next" panose="020B0503020202020204" pitchFamily="34" charset="0"/>
              </a:defRPr>
            </a:lvl4pPr>
            <a:lvl5pPr>
              <a:defRPr sz="2000" baseline="0">
                <a:latin typeface="Avenir Next" panose="020B0503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779360-273D-AB44-B75A-38E22812A3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753402"/>
          </a:xfrm>
        </p:spPr>
        <p:txBody>
          <a:bodyPr/>
          <a:lstStyle>
            <a:lvl1pPr marL="0" indent="0">
              <a:buNone/>
              <a:defRPr sz="1600" baseline="0">
                <a:latin typeface="Avenir Next" panose="020B0503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0769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B278BA-2A70-B442-8CFB-660B4CAAA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9DF2FA-725B-C540-813A-075809B531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3A260E-228E-B54B-B7F4-20744580EB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631B07-F52B-C440-93FB-A5A1B147D61D}" type="datetimeFigureOut">
              <a:rPr lang="en-US" smtClean="0"/>
              <a:t>6/22/2026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670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8" r:id="rId3"/>
    <p:sldLayoutId id="2147483657" r:id="rId4"/>
    <p:sldLayoutId id="2147483651" r:id="rId5"/>
    <p:sldLayoutId id="2147483654" r:id="rId6"/>
    <p:sldLayoutId id="2147483652" r:id="rId7"/>
    <p:sldLayoutId id="2147483655" r:id="rId8"/>
    <p:sldLayoutId id="2147483656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3350"/>
          </a:solidFill>
          <a:latin typeface="Avenir Next LT Pro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3D7AD-648B-A54C-8B71-D4862F93BA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0304" y="2206627"/>
            <a:ext cx="9144000" cy="2039937"/>
          </a:xfrm>
          <a:ln>
            <a:noFill/>
          </a:ln>
        </p:spPr>
        <p:txBody>
          <a:bodyPr anchor="ctr">
            <a:normAutofit/>
          </a:bodyPr>
          <a:lstStyle/>
          <a:p>
            <a:r>
              <a:rPr lang="en-GB" sz="6000" b="1" dirty="0">
                <a:ln w="19050">
                  <a:solidFill>
                    <a:srgbClr val="003350"/>
                  </a:solidFill>
                </a:ln>
                <a:latin typeface="Avenir Next LT Pro" panose="020B0504020202020204" pitchFamily="34" charset="77"/>
              </a:rPr>
              <a:t>Junior Soldier </a:t>
            </a:r>
            <a:br>
              <a:rPr lang="en-GB" sz="6000" b="1" dirty="0">
                <a:ln w="19050">
                  <a:solidFill>
                    <a:srgbClr val="003350"/>
                  </a:solidFill>
                </a:ln>
                <a:latin typeface="Avenir Next LT Pro" panose="020B0504020202020204" pitchFamily="34" charset="77"/>
              </a:rPr>
            </a:br>
            <a:r>
              <a:rPr lang="en-GB" sz="6000" b="1" dirty="0">
                <a:ln w="19050">
                  <a:solidFill>
                    <a:srgbClr val="003350"/>
                  </a:solidFill>
                </a:ln>
                <a:latin typeface="Avenir Next LT Pro" panose="020B0504020202020204" pitchFamily="34" charset="77"/>
              </a:rPr>
              <a:t>Renewal Day </a:t>
            </a:r>
            <a:r>
              <a:rPr lang="en-GB" sz="6000" b="1" dirty="0">
                <a:ln w="19050">
                  <a:solidFill>
                    <a:srgbClr val="003350"/>
                  </a:solidFill>
                </a:ln>
                <a:solidFill>
                  <a:schemeClr val="bg1"/>
                </a:solidFill>
                <a:latin typeface="Avenir Next LT Pro" panose="020B0504020202020204" pitchFamily="34" charset="77"/>
              </a:rPr>
              <a:t>2026</a:t>
            </a:r>
            <a:endParaRPr lang="en-GB" sz="6000" dirty="0">
              <a:ln w="19050">
                <a:solidFill>
                  <a:srgbClr val="003350"/>
                </a:solidFill>
              </a:ln>
              <a:solidFill>
                <a:schemeClr val="bg1"/>
              </a:solidFill>
              <a:latin typeface="Avenir Next LT Pro" panose="020B0504020202020204" pitchFamily="34" charset="77"/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77670633-4762-C7CD-0525-601D71520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9004" y="4287838"/>
            <a:ext cx="6793992" cy="860234"/>
          </a:xfrm>
        </p:spPr>
        <p:txBody>
          <a:bodyPr anchor="ctr">
            <a:normAutofit/>
          </a:bodyPr>
          <a:lstStyle/>
          <a:p>
            <a:r>
              <a:rPr lang="en-US" sz="3200" dirty="0">
                <a:solidFill>
                  <a:srgbClr val="EF1C24"/>
                </a:solidFill>
                <a:latin typeface="Avenir Next LT Pro" panose="020B0504020202020204" pitchFamily="34" charset="0"/>
                <a:cs typeface="Arial" panose="020B0604020202020204" pitchFamily="34" charset="0"/>
              </a:rPr>
              <a:t>Sunday XX Month</a:t>
            </a:r>
            <a:endParaRPr lang="en-US" sz="3200" dirty="0">
              <a:solidFill>
                <a:srgbClr val="EF1C24"/>
              </a:solidFill>
              <a:latin typeface="Avenir Next LT Pro" panose="020B0504020202020204" pitchFamily="34" charset="0"/>
            </a:endParaRPr>
          </a:p>
        </p:txBody>
      </p:sp>
      <p:pic>
        <p:nvPicPr>
          <p:cNvPr id="6" name="Picture 5" descr="A logo with a star and a letter&#10;&#10;AI-generated content may be incorrect.">
            <a:extLst>
              <a:ext uri="{FF2B5EF4-FFF2-40B4-BE49-F238E27FC236}">
                <a16:creationId xmlns:a16="http://schemas.microsoft.com/office/drawing/2014/main" id="{5C9A5837-5A1D-CA98-F3F2-AB1F401DF4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5250" y="365127"/>
            <a:ext cx="1841500" cy="184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788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  <LikesCount xmlns="http://schemas.microsoft.com/sharepoint/v3" xsi:nil="true"/>
    <Ratings xmlns="http://schemas.microsoft.com/sharepoint/v3" xsi:nil="true"/>
    <LikedBy xmlns="http://schemas.microsoft.com/sharepoint/v3">
      <UserInfo>
        <DisplayName/>
        <AccountId xsi:nil="true"/>
        <AccountType/>
      </UserInfo>
    </LikedBy>
    <RatedBy xmlns="http://schemas.microsoft.com/sharepoint/v3">
      <UserInfo>
        <DisplayName/>
        <AccountId xsi:nil="true"/>
        <AccountType/>
      </UserInfo>
    </RatedBy>
    <Reviewdate0 xmlns="b7e36264-b76b-4546-857f-03fce5c6ba07" xsi:nil="true"/>
    <ReviewDate xmlns="b7e36264-b76b-4546-857f-03fce5c6ba07" xsi:nil="true"/>
    <Reviewer xmlns="b7e36264-b76b-4546-857f-03fce5c6ba07">
      <UserInfo>
        <DisplayName/>
        <AccountId xsi:nil="true"/>
        <AccountType/>
      </UserInfo>
    </Reviewer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31" ma:contentTypeDescription="Create a new document." ma:contentTypeScope="" ma:versionID="8d5768721f33922ce762c46c7446a67b">
  <xsd:schema xmlns:xsd="http://www.w3.org/2001/XMLSchema" xmlns:xs="http://www.w3.org/2001/XMLSchema" xmlns:p="http://schemas.microsoft.com/office/2006/metadata/properties" xmlns:ns1="http://schemas.microsoft.com/sharepoint/v3" xmlns:ns2="b7e36264-b76b-4546-857f-03fce5c6ba07" xmlns:ns3="7357dd1f-699d-4d79-9a3b-b8d4e997a419" targetNamespace="http://schemas.microsoft.com/office/2006/metadata/properties" ma:root="true" ma:fieldsID="0918cd84d3f5fd2367ecd66ee384c86f" ns1:_="" ns2:_="" ns3:_="">
    <xsd:import namespace="http://schemas.microsoft.com/sharepoint/v3"/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AverageRating" minOccurs="0"/>
                <xsd:element ref="ns1:RatingCount" minOccurs="0"/>
                <xsd:element ref="ns1:RatedBy" minOccurs="0"/>
                <xsd:element ref="ns1:Ratings" minOccurs="0"/>
                <xsd:element ref="ns1:LikesCount" minOccurs="0"/>
                <xsd:element ref="ns1:LikedBy" minOccurs="0"/>
                <xsd:element ref="ns2:ReviewDate" minOccurs="0"/>
                <xsd:element ref="ns2:Reviewer" minOccurs="0"/>
                <xsd:element ref="ns2:Reviewdate0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AverageRating" ma:index="28" nillable="true" ma:displayName="Rating (0-5)" ma:decimals="2" ma:description="Average value of all the ratings that have been submitted" ma:internalName="AverageRating" ma:readOnly="true">
      <xsd:simpleType>
        <xsd:restriction base="dms:Number"/>
      </xsd:simpleType>
    </xsd:element>
    <xsd:element name="RatingCount" ma:index="29" nillable="true" ma:displayName="Number of Ratings" ma:decimals="0" ma:description="Number of ratings submitted" ma:internalName="RatingCount" ma:readOnly="true">
      <xsd:simpleType>
        <xsd:restriction base="dms:Number"/>
      </xsd:simpleType>
    </xsd:element>
    <xsd:element name="RatedBy" ma:index="30" nillable="true" ma:displayName="Rated By" ma:description="Users rated the item." ma:hidden="true" ma:list="UserInfo" ma:internalName="Rat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atings" ma:index="31" nillable="true" ma:displayName="User ratings" ma:description="User ratings for the item" ma:hidden="true" ma:internalName="Ratings">
      <xsd:simpleType>
        <xsd:restriction base="dms:Note"/>
      </xsd:simpleType>
    </xsd:element>
    <xsd:element name="LikesCount" ma:index="32" nillable="true" ma:displayName="Number of Likes" ma:internalName="LikesCount">
      <xsd:simpleType>
        <xsd:restriction base="dms:Unknown"/>
      </xsd:simpleType>
    </xsd:element>
    <xsd:element name="LikedBy" ma:index="33" nillable="true" ma:displayName="Liked By" ma:hidden="true" ma:list="UserInfo" ma:internalName="Lik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  <xsd:element name="ReviewDate" ma:index="34" nillable="true" ma:displayName="Review Date" ma:format="DateTime" ma:indexed="true" ma:internalName="ReviewDate">
      <xsd:simpleType>
        <xsd:restriction base="dms:DateTime"/>
      </xsd:simpleType>
    </xsd:element>
    <xsd:element name="Reviewer" ma:index="35" nillable="true" ma:displayName="Reviewer" ma:format="Dropdown" ma:list="UserInfo" ma:SharePointGroup="0" ma:internalName="Review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eviewdate0" ma:index="36" nillable="true" ma:displayName="Review date" ma:format="DateOnly" ma:internalName="Reviewdate0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559F7E-E945-4897-804E-94EB3362B83C}">
  <ds:schemaRefs>
    <ds:schemaRef ds:uri="http://schemas.microsoft.com/office/2006/documentManagement/types"/>
    <ds:schemaRef ds:uri="b7e36264-b76b-4546-857f-03fce5c6ba07"/>
    <ds:schemaRef ds:uri="http://schemas.microsoft.com/sharepoint/v3"/>
    <ds:schemaRef ds:uri="http://www.w3.org/XML/1998/namespace"/>
    <ds:schemaRef ds:uri="http://purl.org/dc/elements/1.1/"/>
    <ds:schemaRef ds:uri="http://schemas.openxmlformats.org/package/2006/metadata/core-properties"/>
    <ds:schemaRef ds:uri="http://purl.org/dc/terms/"/>
    <ds:schemaRef ds:uri="7357dd1f-699d-4d79-9a3b-b8d4e997a419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481CFF8-9713-4968-A309-8A55FDC61CD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B924CEC-059B-4481-8A0C-B9CCE32EE6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10</Words>
  <Application>Microsoft Office PowerPoint</Application>
  <PresentationFormat>Widescreen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AVENIR BOOK OBLIQUE</vt:lpstr>
      <vt:lpstr>Avenir Next</vt:lpstr>
      <vt:lpstr>Avenir Next Demi Bold</vt:lpstr>
      <vt:lpstr>Avenir Next LT Pro</vt:lpstr>
      <vt:lpstr>Calibri</vt:lpstr>
      <vt:lpstr>Office Theme</vt:lpstr>
      <vt:lpstr>Junior Soldier  Renewal Day 2026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Sunday XX Month</dc:title>
  <dc:creator>Emma Park</dc:creator>
  <cp:lastModifiedBy>Taryn Somerville</cp:lastModifiedBy>
  <cp:revision>3</cp:revision>
  <dcterms:created xsi:type="dcterms:W3CDTF">2021-07-12T06:00:29Z</dcterms:created>
  <dcterms:modified xsi:type="dcterms:W3CDTF">2026-06-22T05:00:36Z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  <property fmtid="{D5CDD505-2E9C-101B-9397-08002B2CF9AE}" pid="4" name="_ExtendedDescription">
    <vt:lpwstr/>
  </property>
</Properties>
</file>