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7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A2D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CD2D06-0AF8-8149-835F-EF476885F15B}" v="1" dt="2026-06-23T01:17:27.4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46"/>
    <p:restoredTop sz="94658"/>
  </p:normalViewPr>
  <p:slideViewPr>
    <p:cSldViewPr snapToGrid="0">
      <p:cViewPr varScale="1">
        <p:scale>
          <a:sx n="120" d="100"/>
          <a:sy n="120" d="100"/>
        </p:scale>
        <p:origin x="1104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yan Harrison" userId="37f9ab52-a770-467c-8778-ce98ce82e68d" providerId="ADAL" clId="{B0FEBA3E-8D5E-56C6-B23D-8412BA93C106}"/>
    <pc:docChg chg="modSld">
      <pc:chgData name="Ryan Harrison" userId="37f9ab52-a770-467c-8778-ce98ce82e68d" providerId="ADAL" clId="{B0FEBA3E-8D5E-56C6-B23D-8412BA93C106}" dt="2026-06-23T01:17:27.408" v="46" actId="14826"/>
      <pc:docMkLst>
        <pc:docMk/>
      </pc:docMkLst>
      <pc:sldChg chg="addSp modSp">
        <pc:chgData name="Ryan Harrison" userId="37f9ab52-a770-467c-8778-ce98ce82e68d" providerId="ADAL" clId="{B0FEBA3E-8D5E-56C6-B23D-8412BA93C106}" dt="2026-06-23T01:17:27.408" v="46" actId="14826"/>
        <pc:sldMkLst>
          <pc:docMk/>
          <pc:sldMk cId="151172742" sldId="256"/>
        </pc:sldMkLst>
        <pc:picChg chg="mod">
          <ac:chgData name="Ryan Harrison" userId="37f9ab52-a770-467c-8778-ce98ce82e68d" providerId="ADAL" clId="{B0FEBA3E-8D5E-56C6-B23D-8412BA93C106}" dt="2026-06-23T01:17:27.408" v="46" actId="14826"/>
          <ac:picMkLst>
            <pc:docMk/>
            <pc:sldMk cId="151172742" sldId="256"/>
            <ac:picMk id="4" creationId="{1F995C0D-D6B8-CB0D-9459-95D7282020B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C0A739-845F-E001-6CD6-038C74ED6B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497CBF1-4F9B-EE6F-FE52-B5303B7DFC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54D1FB-2372-6422-11D7-E4E6BC834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0F6B1C-FEB0-A8AF-B472-9B975D1B4E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3D192FF-70E2-9025-1EA3-DDBE339B8D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2737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81482-7613-E561-FD7D-E5A08A18E4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35386B-4D00-AE76-7EB4-F932CD232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D32CF-B74F-0C94-694D-DDA8C975B5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DC08A-D45C-190B-70FD-E868B5689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4EB389-77F4-00CF-F386-ADF45C545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149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A2C5D-5AE6-E180-0807-2B994BDD6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BDB73B-4B43-0231-4FD6-01D31F2BF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3F8392-3BA4-B977-F2FD-6FDB049A0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351452-6494-7B50-2715-4C7960F3A5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4CB23B-8E8A-DC0C-E53F-7DCB8288DA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20582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F7B2B-F1EF-EE1C-D4AD-72D5DB5E97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ED8257-77C0-B8C1-9793-5E1E54CB563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137183-71B5-2690-296D-3CC1B67350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E8AB3D-EACF-BBA5-055F-77A47FFE0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2EF6AA-FC9B-1179-F359-FE2CBFC501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EB266E-FEFD-ED25-C8E6-513F271B67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3237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38DB9C-FEC8-B1C3-C4F7-C6514B326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2CE20F-FBD6-117C-A0D1-C44A2D3EF3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5F9D55-CD14-D6BB-9119-6040B3F13E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9161E19-D865-E79E-9244-73F7356B1A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8C8E2F-DB34-8D87-072F-3D906E733B6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A63FD6-AFA4-46BD-E178-E7DEBD90B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99E35D-CB22-0640-5C51-C7B2DBB296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780005-4FF7-F878-CFD1-8ECCC4E1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009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8E4BC7-050A-8566-2886-A4403527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64DC28-4BD2-0A91-988C-C5C88117C7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473A30-6F41-F677-0442-B0D37FF5A1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6455F21-77D3-8034-8CC7-D237830DF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13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2B172D9-E28D-E643-73A0-9571B500E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800FDED-88BF-1533-9B29-DCD280A67B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F5D76A-8A75-2451-426F-3EFAC53CA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1467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88EFCF-3B84-F59D-7AD8-1EA8B71788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590D04-F792-1085-C9E9-93CCBB12B9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2254F8-4909-94F4-F190-518F39155A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9357859-6499-FD50-213B-1DFB368F8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AF5593-8039-DD39-6B8F-09D1E46F49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DFA901-3133-DF3A-7AAC-E34BCEE115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22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DD5204-1CF3-96EE-7ABD-F45271474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D155BBA-E3F6-3ED9-CA24-1075037FDE5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8E5F5D-BF12-B9A8-3195-EE1903A8A1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EEDC8E-429A-231B-F133-17AB4FDAFA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D90B97-80C6-CAEF-003B-D8B3927299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F18E6B-0BB7-D8F0-93C9-2E37AFC292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686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4150DF-3EED-0065-6785-A2DD4F50AD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AA3659-0D74-0F66-4161-4F77B3CEC2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007F9C-1B54-FCE5-09A7-67C2B4CE7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DAC526-4E42-91D9-F4FA-4BDBF3B912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3D6911-AABD-32E7-2B56-BAD3724E8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1565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5896729-0C44-2EA7-B4D3-92C14F2217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C175AD-46EA-9844-40D7-1B1E39BDD4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B014E-6349-E33F-963A-9F4988367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3F0BD4-96E0-1ED2-1988-546EFDD33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33367-7D6C-462A-9A7F-CEDE24DB6C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953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8BE463F-CD56-B7E7-B672-025FCD781A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C09357B-5F66-2857-D21F-5BD1302BB1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3AEF5C-FEC7-1554-54E8-0DC67915890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569957A-221F-784A-AB8A-82E2AD25EBFD}" type="datetimeFigureOut">
              <a:rPr lang="en-US" smtClean="0"/>
              <a:t>6/23/26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AC0CE6-BD05-C313-ECEB-B0E81EB9DE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3D783D-52D6-89A3-F38F-2CD13C10AC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AE69607-D510-0948-8B5F-6DCC4DC0BFC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1818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ABE9348F-B1C2-2594-0620-9989AA2A0FB6}"/>
              </a:ext>
            </a:extLst>
          </p:cNvPr>
          <p:cNvSpPr txBox="1">
            <a:spLocks/>
          </p:cNvSpPr>
          <p:nvPr/>
        </p:nvSpPr>
        <p:spPr>
          <a:xfrm>
            <a:off x="1820493" y="244483"/>
            <a:ext cx="8351117" cy="77506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en-US" sz="4000">
              <a:solidFill>
                <a:srgbClr val="002060"/>
              </a:solidFill>
              <a:latin typeface="Avenir Black" panose="02000503020000020003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995C0D-D6B8-CB0D-9459-95D7282020B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6ADAF96C-6362-04BD-8AF5-04303C2A51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9240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</TotalTime>
  <Words>0</Words>
  <Application>Microsoft Macintosh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Avenir Black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Ryan Harrison</dc:creator>
  <cp:lastModifiedBy>Ryan Harrison</cp:lastModifiedBy>
  <cp:revision>1</cp:revision>
  <dcterms:created xsi:type="dcterms:W3CDTF">2025-02-25T00:13:26Z</dcterms:created>
  <dcterms:modified xsi:type="dcterms:W3CDTF">2026-06-23T01:17:29Z</dcterms:modified>
</cp:coreProperties>
</file>