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4" r:id="rId9"/>
    <p:sldId id="265" r:id="rId10"/>
    <p:sldId id="261" r:id="rId11"/>
    <p:sldId id="263" r:id="rId12"/>
    <p:sldId id="262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32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erson standing next to another person&#10;&#10;Description automatically generated">
            <a:extLst>
              <a:ext uri="{FF2B5EF4-FFF2-40B4-BE49-F238E27FC236}">
                <a16:creationId xmlns:a16="http://schemas.microsoft.com/office/drawing/2014/main" id="{B3877B08-4536-FCC0-7F0B-E753492E4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34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03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lying on the ground&#10;&#10;Description automatically generated">
            <a:extLst>
              <a:ext uri="{FF2B5EF4-FFF2-40B4-BE49-F238E27FC236}">
                <a16:creationId xmlns:a16="http://schemas.microsoft.com/office/drawing/2014/main" id="{EDC5D34F-1A89-5AF8-3CDB-8871BA59DD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347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835AEF-EB7C-0C97-5B42-FD4B9B3BAB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90331" y="1440415"/>
            <a:ext cx="9144000" cy="2387600"/>
          </a:xfrm>
        </p:spPr>
        <p:txBody>
          <a:bodyPr anchor="b">
            <a:normAutofit/>
          </a:bodyPr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395DE-D19C-26AC-ADFD-F4394A9F38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331" y="3920090"/>
            <a:ext cx="9144000" cy="1655762"/>
          </a:xfrm>
        </p:spPr>
        <p:txBody>
          <a:bodyPr/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122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on a couch&#10;&#10;Description automatically generated">
            <a:extLst>
              <a:ext uri="{FF2B5EF4-FFF2-40B4-BE49-F238E27FC236}">
                <a16:creationId xmlns:a16="http://schemas.microsoft.com/office/drawing/2014/main" id="{BF7DA78E-7F51-AD14-35CE-AEDB4024B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E0E9EB6-130C-CA4E-6D14-EE063EAC30C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6774" y="949325"/>
            <a:ext cx="8637104" cy="2387600"/>
          </a:xfrm>
        </p:spPr>
        <p:txBody>
          <a:bodyPr anchor="b">
            <a:no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96F6108-5429-48E6-40B1-85669910846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26774" y="3429000"/>
            <a:ext cx="8637104" cy="1655762"/>
          </a:xfrm>
        </p:spPr>
        <p:txBody>
          <a:bodyPr/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109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uple of women sitting at a table&#10;&#10;Description automatically generated">
            <a:extLst>
              <a:ext uri="{FF2B5EF4-FFF2-40B4-BE49-F238E27FC236}">
                <a16:creationId xmlns:a16="http://schemas.microsoft.com/office/drawing/2014/main" id="{9E3BD28D-B963-9100-F28D-EE37B686BD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3473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835AEF-EB7C-0C97-5B42-FD4B9B3BAB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1166" y="1370840"/>
            <a:ext cx="5168348" cy="2387600"/>
          </a:xfrm>
        </p:spPr>
        <p:txBody>
          <a:bodyPr anchor="b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395DE-D19C-26AC-ADFD-F4394A9F38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341166" y="3850515"/>
            <a:ext cx="5168348" cy="1655762"/>
          </a:xfrm>
        </p:spPr>
        <p:txBody>
          <a:bodyPr/>
          <a:lstStyle>
            <a:lvl1pPr marL="0" indent="0" algn="l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</a:t>
            </a:r>
            <a:br>
              <a:rPr lang="en-GB" dirty="0"/>
            </a:br>
            <a:r>
              <a:rPr lang="en-GB" dirty="0"/>
              <a:t>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526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standing in a room&#10;&#10;Description automatically generated">
            <a:extLst>
              <a:ext uri="{FF2B5EF4-FFF2-40B4-BE49-F238E27FC236}">
                <a16:creationId xmlns:a16="http://schemas.microsoft.com/office/drawing/2014/main" id="{59D61531-5DCA-46D4-BD15-66E2CA12FA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835AEF-EB7C-0C97-5B42-FD4B9B3BAB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395DE-D19C-26AC-ADFD-F4394A9F38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798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talking to another person in the trunk of a car&#10;&#10;Description automatically generated">
            <a:extLst>
              <a:ext uri="{FF2B5EF4-FFF2-40B4-BE49-F238E27FC236}">
                <a16:creationId xmlns:a16="http://schemas.microsoft.com/office/drawing/2014/main" id="{5F9F49E4-3666-E6EE-38A3-AE23291F0D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1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835AEF-EB7C-0C97-5B42-FD4B9B3BAB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395DE-D19C-26AC-ADFD-F4394A9F38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8199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talking to another person in the trunk of a car&#10;&#10;Description automatically generated">
            <a:extLst>
              <a:ext uri="{FF2B5EF4-FFF2-40B4-BE49-F238E27FC236}">
                <a16:creationId xmlns:a16="http://schemas.microsoft.com/office/drawing/2014/main" id="{2DC1E81E-573D-65F2-DFB0-F22D5FB275F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172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65B395DE-D19C-26AC-ADFD-F4394A9F38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854765"/>
            <a:ext cx="9144000" cy="4403035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br>
              <a:rPr lang="en-GB" dirty="0"/>
            </a:br>
            <a:r>
              <a:rPr lang="en-GB" dirty="0"/>
              <a:t>“Enter quote here”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193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rectangular object with a red logo&#10;&#10;Description automatically generated">
            <a:extLst>
              <a:ext uri="{FF2B5EF4-FFF2-40B4-BE49-F238E27FC236}">
                <a16:creationId xmlns:a16="http://schemas.microsoft.com/office/drawing/2014/main" id="{657C090A-667B-0869-301C-EE4048315D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3473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65B395DE-D19C-26AC-ADFD-F4394A9F38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854765"/>
            <a:ext cx="9144000" cy="4403035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br>
              <a:rPr lang="en-GB" dirty="0"/>
            </a:br>
            <a:r>
              <a:rPr lang="en-GB" dirty="0"/>
              <a:t>“Enter quote here”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990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35AEF-EB7C-0C97-5B42-FD4B9B3BAB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</a:t>
            </a:r>
            <a:br>
              <a:rPr lang="en-GB" dirty="0"/>
            </a:br>
            <a:r>
              <a:rPr lang="en-GB" dirty="0"/>
              <a:t>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B395DE-D19C-26AC-ADFD-F4394A9F38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5" name="Picture 4" descr="A blue rectangular object with a red logo&#10;&#10;Description automatically generated">
            <a:extLst>
              <a:ext uri="{FF2B5EF4-FFF2-40B4-BE49-F238E27FC236}">
                <a16:creationId xmlns:a16="http://schemas.microsoft.com/office/drawing/2014/main" id="{B923C454-96DA-FF63-4CF9-2318B93D91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193473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F9A431A8-5FB6-51F6-991B-3BC6932421AB}"/>
              </a:ext>
            </a:extLst>
          </p:cNvPr>
          <p:cNvSpPr txBox="1">
            <a:spLocks/>
          </p:cNvSpPr>
          <p:nvPr userDrawn="1"/>
        </p:nvSpPr>
        <p:spPr>
          <a:xfrm>
            <a:off x="50027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1" i="0" kern="1200" spc="-150">
                <a:solidFill>
                  <a:srgbClr val="213278"/>
                </a:solidFill>
                <a:latin typeface="Avenir Next Condensed Heavy" panose="020B0506020202020204" pitchFamily="34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CLICK TO EDIT MASTER TITLE STYLE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FEC71F6-BA78-17C3-550B-0285F026CEE1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00270" y="1825625"/>
            <a:ext cx="10515600" cy="36607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169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hite background with red and blue text&#10;&#10;Description automatically generated">
            <a:extLst>
              <a:ext uri="{FF2B5EF4-FFF2-40B4-BE49-F238E27FC236}">
                <a16:creationId xmlns:a16="http://schemas.microsoft.com/office/drawing/2014/main" id="{5519962F-D058-164E-AB0F-0206DE240D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72" y="0"/>
            <a:ext cx="12193472" cy="6858000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DFFE38F4-EF54-45D7-9BF0-8B7B7B7EBA3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854765"/>
            <a:ext cx="9144000" cy="4403035"/>
          </a:xfrm>
        </p:spPr>
        <p:txBody>
          <a:bodyPr anchor="ctr">
            <a:normAutofit/>
          </a:bodyPr>
          <a:lstStyle>
            <a:lvl1pPr marL="0" indent="0" algn="ctr">
              <a:buNone/>
              <a:defRPr sz="3600">
                <a:solidFill>
                  <a:srgbClr val="213278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br>
              <a:rPr lang="en-GB" dirty="0"/>
            </a:br>
            <a:r>
              <a:rPr lang="en-GB" dirty="0"/>
              <a:t>“Enter quote here”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003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white background with red and blue text&#10;&#10;Description automatically generated">
            <a:extLst>
              <a:ext uri="{FF2B5EF4-FFF2-40B4-BE49-F238E27FC236}">
                <a16:creationId xmlns:a16="http://schemas.microsoft.com/office/drawing/2014/main" id="{5519962F-D058-164E-AB0F-0206DE240D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472" y="0"/>
            <a:ext cx="1219347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8E45CC-5D6E-D8E3-1AD0-E1267EDBEC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0270" y="365125"/>
            <a:ext cx="10515600" cy="1325563"/>
          </a:xfrm>
        </p:spPr>
        <p:txBody>
          <a:bodyPr/>
          <a:lstStyle>
            <a:lvl1pPr>
              <a:defRPr>
                <a:solidFill>
                  <a:srgbClr val="213278"/>
                </a:solidFill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7A8F03-C9ED-29B9-E3F4-E222779D7F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270" y="1825625"/>
            <a:ext cx="10515600" cy="366077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733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D56699-370B-6BFA-08B2-E95129223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36218F-5EB3-BDAA-A5D9-2F98802E8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902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2" r:id="rId3"/>
    <p:sldLayoutId id="2147483661" r:id="rId4"/>
    <p:sldLayoutId id="2147483660" r:id="rId5"/>
    <p:sldLayoutId id="2147483668" r:id="rId6"/>
    <p:sldLayoutId id="2147483667" r:id="rId7"/>
    <p:sldLayoutId id="2147483663" r:id="rId8"/>
    <p:sldLayoutId id="2147483665" r:id="rId9"/>
    <p:sldLayoutId id="2147483666" r:id="rId10"/>
    <p:sldLayoutId id="214748365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i="0" kern="1200" spc="-150">
          <a:solidFill>
            <a:schemeClr val="tx1"/>
          </a:solidFill>
          <a:latin typeface="Avenir Next Condensed Heavy" panose="020B0506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8931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26669-0810-F564-F0DA-4009AECF5D5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800343-DEB5-7D09-765A-A53696475B5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105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7321FA1-7C5D-7C0C-4F0C-6455DCCE6A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54AFE3E-5EAE-5A14-5419-D5D14D7F6D7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279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44F1AED-ABE8-2648-209E-08FC3DE1C3C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FEF4DB2-72B4-9AEC-F7CE-D7803A88B72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717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135E9BF-624C-A6FA-21FC-EBF7F55590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75D76463-5B0A-351B-A4BC-0757FB97A5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149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1">
            <a:extLst>
              <a:ext uri="{FF2B5EF4-FFF2-40B4-BE49-F238E27FC236}">
                <a16:creationId xmlns:a16="http://schemas.microsoft.com/office/drawing/2014/main" id="{435A4FBC-11EA-E7B1-67E8-1D3C687E71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854765"/>
            <a:ext cx="9144000" cy="440303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198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3FCB8135-1CAE-C453-672A-A5DC50CE0CE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747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E26213CC-DA45-439E-8CD3-FCFCFFEC5D78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00270" y="1825625"/>
            <a:ext cx="10515600" cy="3660775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8767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7E1CE0B-88A4-C076-D9B7-2E6FCB6B2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4D713C8-A4ED-6287-0621-A13D722F1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42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31" ma:contentTypeDescription="Create a new document." ma:contentTypeScope="" ma:versionID="8d5768721f33922ce762c46c7446a67b">
  <xsd:schema xmlns:xsd="http://www.w3.org/2001/XMLSchema" xmlns:xs="http://www.w3.org/2001/XMLSchema" xmlns:p="http://schemas.microsoft.com/office/2006/metadata/properties" xmlns:ns1="http://schemas.microsoft.com/sharepoint/v3" xmlns:ns2="b7e36264-b76b-4546-857f-03fce5c6ba07" xmlns:ns3="7357dd1f-699d-4d79-9a3b-b8d4e997a419" targetNamespace="http://schemas.microsoft.com/office/2006/metadata/properties" ma:root="true" ma:fieldsID="0918cd84d3f5fd2367ecd66ee384c86f" ns1:_="" ns2:_="" ns3:_="">
    <xsd:import namespace="http://schemas.microsoft.com/sharepoint/v3"/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2:ReviewDate" minOccurs="0"/>
                <xsd:element ref="ns2:Reviewer" minOccurs="0"/>
                <xsd:element ref="ns2:Reviewdate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28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29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30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31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32" nillable="true" ma:displayName="Number of Likes" ma:internalName="LikesCount">
      <xsd:simpleType>
        <xsd:restriction base="dms:Unknown"/>
      </xsd:simpleType>
    </xsd:element>
    <xsd:element name="LikedBy" ma:index="33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  <xsd:element name="ReviewDate" ma:index="34" nillable="true" ma:displayName="Review Date" ma:format="DateTime" ma:indexed="true" ma:internalName="ReviewDate">
      <xsd:simpleType>
        <xsd:restriction base="dms:DateTime"/>
      </xsd:simpleType>
    </xsd:element>
    <xsd:element name="Reviewer" ma:index="35" nillable="true" ma:displayName="Reviewer" ma:format="Dropdown" ma:list="UserInfo" ma:SharePointGroup="0" ma:internalName="Review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eviewdate0" ma:index="36" nillable="true" ma:displayName="Review date" ma:format="DateOnly" ma:internalName="Reviewdate0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ikesCount xmlns="http://schemas.microsoft.com/sharepoint/v3" xsi:nil="true"/>
    <Reviewdate0 xmlns="b7e36264-b76b-4546-857f-03fce5c6ba07" xsi:nil="true"/>
    <_Flow_SignoffStatus xmlns="b7e36264-b76b-4546-857f-03fce5c6ba07" xsi:nil="true"/>
    <TaxCatchAll xmlns="7357dd1f-699d-4d79-9a3b-b8d4e997a419" xsi:nil="true"/>
    <ReviewDate xmlns="b7e36264-b76b-4546-857f-03fce5c6ba07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Reviewer xmlns="b7e36264-b76b-4546-857f-03fce5c6ba07">
      <UserInfo>
        <DisplayName/>
        <AccountId xsi:nil="true"/>
        <AccountType/>
      </UserInfo>
    </Reviewer>
    <lcf76f155ced4ddcb4097134ff3c332f xmlns="b7e36264-b76b-4546-857f-03fce5c6ba07">
      <Terms xmlns="http://schemas.microsoft.com/office/infopath/2007/PartnerControls"/>
    </lcf76f155ced4ddcb4097134ff3c332f>
    <RatedBy xmlns="http://schemas.microsoft.com/sharepoint/v3">
      <UserInfo>
        <DisplayName/>
        <AccountId xsi:nil="true"/>
        <AccountType/>
      </UserInfo>
    </RatedBy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65B5EF0-526B-4F09-A03C-9FA71B2D50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C6638D-3841-403B-B846-E811B273CBB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b7e36264-b76b-4546-857f-03fce5c6ba07"/>
    <ds:schemaRef ds:uri="7357dd1f-699d-4d79-9a3b-b8d4e997a419"/>
  </ds:schemaRefs>
</ds:datastoreItem>
</file>

<file path=customXml/itemProps3.xml><?xml version="1.0" encoding="utf-8"?>
<ds:datastoreItem xmlns:ds="http://schemas.openxmlformats.org/officeDocument/2006/customXml" ds:itemID="{A6C77BFA-08D3-470A-8927-F5DD2109F78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1489</TotalTime>
  <Words>0</Words>
  <Application>Microsoft Macintosh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Avenir Next Condensed Heavy</vt:lpstr>
      <vt:lpstr>Avenir Next LT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Omar Dalagan</dc:creator>
  <cp:lastModifiedBy>Omar Dalagan</cp:lastModifiedBy>
  <cp:revision>2</cp:revision>
  <dcterms:created xsi:type="dcterms:W3CDTF">2026-06-15T04:36:33Z</dcterms:created>
  <dcterms:modified xsi:type="dcterms:W3CDTF">2026-06-18T04:10:37Z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