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F69A43-7E3F-6444-81F7-7EDC97FFBB3F}" v="1" dt="2026-07-07T04:23:25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7-07T04:23:25.284" v="48" actId="14826"/>
      <pc:docMkLst>
        <pc:docMk/>
      </pc:docMkLst>
      <pc:sldChg chg="addSp modSp">
        <pc:chgData name="Ryan Harrison" userId="37f9ab52-a770-467c-8778-ce98ce82e68d" providerId="ADAL" clId="{B0FEBA3E-8D5E-56C6-B23D-8412BA93C106}" dt="2026-07-07T04:23:25.284" v="48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7-07T04:23:25.284" v="48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7/7/26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2026-07-07T04:23:35Z</dcterms:modified>
</cp:coreProperties>
</file>