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6B9719-2B82-0246-8A3A-C0CE4206DE1F}" v="1" dt="2026-07-14T01:02:21.3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7-14T01:02:21.359" v="49" actId="14826"/>
      <pc:docMkLst>
        <pc:docMk/>
      </pc:docMkLst>
      <pc:sldChg chg="addSp modSp">
        <pc:chgData name="Ryan Harrison" userId="37f9ab52-a770-467c-8778-ce98ce82e68d" providerId="ADAL" clId="{B0FEBA3E-8D5E-56C6-B23D-8412BA93C106}" dt="2026-07-14T01:02:21.359" v="49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7-14T01:02:21.359" v="49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2026-07-14T01:02:23Z</dcterms:modified>
</cp:coreProperties>
</file>