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4"/>
    <p:sldMasterId id="2147483672" r:id="rId5"/>
  </p:sldMasterIdLst>
  <p:notesMasterIdLst>
    <p:notesMasterId r:id="rId14"/>
  </p:notesMasterIdLst>
  <p:sldIdLst>
    <p:sldId id="273" r:id="rId6"/>
    <p:sldId id="256" r:id="rId7"/>
    <p:sldId id="257" r:id="rId8"/>
    <p:sldId id="272" r:id="rId9"/>
    <p:sldId id="275" r:id="rId10"/>
    <p:sldId id="268" r:id="rId11"/>
    <p:sldId id="274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8533D"/>
    <a:srgbClr val="0033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1165E3-8EFC-8B40-B902-78766380F756}" v="2" dt="2026-07-14T06:10:06.243"/>
    <p1510:client id="{6D556B76-04C2-B74D-86C0-5A1C10E5DA25}" v="10" dt="2026-07-14T03:47:53.7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566" autoAdjust="0"/>
    <p:restoredTop sz="96301"/>
  </p:normalViewPr>
  <p:slideViewPr>
    <p:cSldViewPr snapToGrid="0">
      <p:cViewPr varScale="1">
        <p:scale>
          <a:sx n="106" d="100"/>
          <a:sy n="106" d="100"/>
        </p:scale>
        <p:origin x="35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0DFBD9-F048-894A-B91D-2DBEADA3EAB2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123114-9663-3148-BC1F-7A29E9DAA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70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5">
            <a:extLst>
              <a:ext uri="{FF2B5EF4-FFF2-40B4-BE49-F238E27FC236}">
                <a16:creationId xmlns:a16="http://schemas.microsoft.com/office/drawing/2014/main" id="{D24B467E-5C36-11A7-4BBE-78D0A6085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4432" y="6404902"/>
            <a:ext cx="7161452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E0D6FF86-83CC-5B4C-CADE-1F3D5175B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74922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47192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CA8017C7-B05D-D64E-96E3-51366030F5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1972" y="1253463"/>
            <a:ext cx="7367752" cy="2387600"/>
          </a:xfrm>
        </p:spPr>
        <p:txBody>
          <a:bodyPr lIns="90000" anchor="b">
            <a:normAutofit/>
          </a:bodyPr>
          <a:lstStyle>
            <a:lvl1pPr algn="ctr">
              <a:defRPr sz="42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328DF4E-FF52-7743-977C-4EB0CE0110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11970" y="3780436"/>
            <a:ext cx="7367753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2" name="Picture 1" descr="The Salvation Army logo.">
            <a:extLst>
              <a:ext uri="{FF2B5EF4-FFF2-40B4-BE49-F238E27FC236}">
                <a16:creationId xmlns:a16="http://schemas.microsoft.com/office/drawing/2014/main" id="{FEC1D538-FD59-BE49-973A-14D078CB0B1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3590" y="5866726"/>
            <a:ext cx="621749" cy="733957"/>
          </a:xfrm>
          <a:prstGeom prst="rect">
            <a:avLst/>
          </a:prstGeom>
        </p:spPr>
      </p:pic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0D993317-6491-6996-0BB9-8C3BBA68E6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4432" y="6404902"/>
            <a:ext cx="7161452" cy="365125"/>
          </a:xfrm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14394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8180" y="365125"/>
            <a:ext cx="8795639" cy="1324800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98180" y="1825625"/>
            <a:ext cx="8795639" cy="3776389"/>
          </a:xfrm>
        </p:spPr>
        <p:txBody>
          <a:bodyPr lIns="90000" numCol="1" spcCol="288000"/>
          <a:lstStyle>
            <a:lvl1pPr>
              <a:buNone/>
              <a:defRPr sz="2400"/>
            </a:lvl1pPr>
            <a:lvl2pPr>
              <a:buNone/>
              <a:defRPr sz="2200"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1F1DD-14CA-4BD4-810C-58E091736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4432" y="6404902"/>
            <a:ext cx="7161452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82796A-B13E-47CB-951E-3521CAFDC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74922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1847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0015" y="880132"/>
            <a:ext cx="9131970" cy="1324800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0015" y="2340632"/>
            <a:ext cx="9131970" cy="3637236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1F1DD-14CA-4BD4-810C-58E091736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4432" y="6404902"/>
            <a:ext cx="7161452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82796A-B13E-47CB-951E-3521CAFDC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74922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37122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40941-0A98-42C4-94EF-6AEEFC753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1077" y="365125"/>
            <a:ext cx="8269845" cy="1324800"/>
          </a:xfrm>
        </p:spPr>
        <p:txBody>
          <a:bodyPr anchor="b" anchorCtr="0"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011DE2-56F5-4C33-8D86-7A990DD43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4155" y="6404902"/>
            <a:ext cx="7161452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DBADE1-1A59-407D-A8C9-DCEE128EA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74645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98616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2118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154" y="365125"/>
            <a:ext cx="10443690" cy="1324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2154" y="1825625"/>
            <a:ext cx="1044369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0642EA-DFC4-4C06-B1F4-F7D4C4A064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2154" y="6404902"/>
            <a:ext cx="71614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A860CE-669D-483D-BD76-863DDD010F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61545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1" r:id="rId2"/>
    <p:sldLayoutId id="2147483662" r:id="rId3"/>
    <p:sldLayoutId id="2147483669" r:id="rId4"/>
    <p:sldLayoutId id="2147483666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1" kern="1200">
          <a:solidFill>
            <a:srgbClr val="B8533D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3840" userDrawn="1">
          <p15:clr>
            <a:srgbClr val="F26B43"/>
          </p15:clr>
        </p15:guide>
        <p15:guide id="3" orient="horz" pos="417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he Salvation Army logo.">
            <a:extLst>
              <a:ext uri="{FF2B5EF4-FFF2-40B4-BE49-F238E27FC236}">
                <a16:creationId xmlns:a16="http://schemas.microsoft.com/office/drawing/2014/main" id="{4CDCAA50-2000-FB4E-8265-7323857BEAB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274" y="2846863"/>
            <a:ext cx="985831" cy="1163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716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69E707-F8DE-694B-8910-6801DE290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62644" y="6404902"/>
            <a:ext cx="2743200" cy="365125"/>
          </a:xfrm>
        </p:spPr>
        <p:txBody>
          <a:bodyPr/>
          <a:lstStyle/>
          <a:p>
            <a:fld id="{B3DCD73F-D2FC-42C9-AEFE-D7C4198EA148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57534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31097-B3DE-42C8-AF43-DDA7A52FB16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3E8299-36E4-44D3-AC1D-46AB707917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96887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D0B2B-2FC5-E94E-827B-04B3E162E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73671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BEBE9-1E0E-1741-B56E-FFC9C0F39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E6C355-6BF1-3E49-BF1A-A335F943D6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C3C9DD-1FFB-434B-BA36-B3A6AD774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50084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D854E8-3706-49BA-6410-BBB2E60839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82B16-13B5-550E-3469-86BFD14BF0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EA3D5F-3357-93CB-E892-9B3DD778DB0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375193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D0B2B-2FC5-E94E-827B-04B3E162E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67841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BEBE9-1E0E-1741-B56E-FFC9C0F39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E6C355-6BF1-3E49-BF1A-A335F943D6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C3C9DD-1FFB-434B-BA36-B3A6AD774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915878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183049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SA Brand Guide Colours">
      <a:dk1>
        <a:srgbClr val="003450"/>
      </a:dk1>
      <a:lt1>
        <a:srgbClr val="FFFFFF"/>
      </a:lt1>
      <a:dk2>
        <a:srgbClr val="003450"/>
      </a:dk2>
      <a:lt2>
        <a:srgbClr val="FFFFFF"/>
      </a:lt2>
      <a:accent1>
        <a:srgbClr val="9E0038"/>
      </a:accent1>
      <a:accent2>
        <a:srgbClr val="EF373E"/>
      </a:accent2>
      <a:accent3>
        <a:srgbClr val="D57C2A"/>
      </a:accent3>
      <a:accent4>
        <a:srgbClr val="FFC705"/>
      </a:accent4>
      <a:accent5>
        <a:srgbClr val="007C88"/>
      </a:accent5>
      <a:accent6>
        <a:srgbClr val="1F59A9"/>
      </a:accent6>
      <a:hlink>
        <a:srgbClr val="0085E8"/>
      </a:hlink>
      <a:folHlink>
        <a:srgbClr val="954F72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6EB8F5B2-B757-FB40-A136-BE5088D21584}" vid="{E899E043-E756-3D44-9DD5-B4D04ED826F8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6EB8F5B2-B757-FB40-A136-BE5088D21584}" vid="{A3FA62A7-6896-1649-B840-B4C27C2092D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ad1f5a0-fa71-4dab-a083-db26db2596cf">
      <UserInfo>
        <DisplayName>Sue Arundell</DisplayName>
        <AccountId>2782</AccountId>
        <AccountType/>
      </UserInfo>
      <UserInfo>
        <DisplayName>Matt Allensby</DisplayName>
        <AccountId>2077</AccountId>
        <AccountType/>
      </UserInfo>
    </SharedWithUsers>
    <TaxCatchAll xmlns="1ad1f5a0-fa71-4dab-a083-db26db2596cf" xsi:nil="true"/>
    <lcf76f155ced4ddcb4097134ff3c332f xmlns="583f0f69-01e1-46ca-86b7-e30e32304800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F75B56BDECAC4FB8FCCA80E9887EA7" ma:contentTypeVersion="15" ma:contentTypeDescription="Create a new document." ma:contentTypeScope="" ma:versionID="23cacf04a42ddf2d0b23de78dab08dea">
  <xsd:schema xmlns:xsd="http://www.w3.org/2001/XMLSchema" xmlns:xs="http://www.w3.org/2001/XMLSchema" xmlns:p="http://schemas.microsoft.com/office/2006/metadata/properties" xmlns:ns2="1ad1f5a0-fa71-4dab-a083-db26db2596cf" xmlns:ns3="583f0f69-01e1-46ca-86b7-e30e32304800" targetNamespace="http://schemas.microsoft.com/office/2006/metadata/properties" ma:root="true" ma:fieldsID="11ae1366083b4b3e8293608495a0b993" ns2:_="" ns3:_="">
    <xsd:import namespace="1ad1f5a0-fa71-4dab-a083-db26db2596cf"/>
    <xsd:import namespace="583f0f69-01e1-46ca-86b7-e30e3230480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d1f5a0-fa71-4dab-a083-db26db2596c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dc8b0192-addb-45de-9190-3a71ac1c02f6}" ma:internalName="TaxCatchAll" ma:showField="CatchAllData" ma:web="1ad1f5a0-fa71-4dab-a083-db26db2596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3f0f69-01e1-46ca-86b7-e30e323048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ED74F41-8B89-43AA-90AE-6260BF2FA137}">
  <ds:schemaRefs>
    <ds:schemaRef ds:uri="http://www.w3.org/XML/1998/namespace"/>
    <ds:schemaRef ds:uri="http://schemas.microsoft.com/sharepoint/v3"/>
    <ds:schemaRef ds:uri="http://purl.org/dc/dcmitype/"/>
    <ds:schemaRef ds:uri="http://purl.org/dc/terms/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7357dd1f-699d-4d79-9a3b-b8d4e997a419"/>
    <ds:schemaRef ds:uri="b7e36264-b76b-4546-857f-03fce5c6ba07"/>
  </ds:schemaRefs>
</ds:datastoreItem>
</file>

<file path=customXml/itemProps2.xml><?xml version="1.0" encoding="utf-8"?>
<ds:datastoreItem xmlns:ds="http://schemas.openxmlformats.org/officeDocument/2006/customXml" ds:itemID="{90832233-56DE-49E4-BC9A-461F92627784}"/>
</file>

<file path=customXml/itemProps3.xml><?xml version="1.0" encoding="utf-8"?>
<ds:datastoreItem xmlns:ds="http://schemas.openxmlformats.org/officeDocument/2006/customXml" ds:itemID="{D6B0CABB-74DC-46F6-9DA1-D60A0FFB23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</TotalTime>
  <Words>5</Words>
  <Application>Microsoft Office PowerPoint</Application>
  <PresentationFormat>Widescreen</PresentationFormat>
  <Paragraphs>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Avenir Next LT Pro</vt:lpstr>
      <vt:lpstr>Calibri</vt:lpstr>
      <vt:lpstr>1_Office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Isabelle Freckelton</dc:creator>
  <cp:lastModifiedBy>Taryn Somerville</cp:lastModifiedBy>
  <cp:revision>2</cp:revision>
  <dcterms:created xsi:type="dcterms:W3CDTF">2026-07-14T03:37:39Z</dcterms:created>
  <dcterms:modified xsi:type="dcterms:W3CDTF">2026-07-16T06:56:26Z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0x010100D6F75B56BDECAC4FB8FCCA80E9887EA7</vt:lpwstr>
  </property>
  <property fmtid="{D5CDD505-2E9C-101B-9397-08002B2CF9AE}" pid="3" name="MediaServiceImageTags">
    <vt:lpwstr/>
  </property>
</Properties>
</file>