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939C9E-9B08-3644-A6DA-1727D4EF5394}" v="1" dt="2026-07-24T02:52:29.1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20" d="100"/>
          <a:sy n="120" d="100"/>
        </p:scale>
        <p:origin x="8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7-24T02:52:29.153" v="51" actId="14826"/>
      <pc:docMkLst>
        <pc:docMk/>
      </pc:docMkLst>
      <pc:sldChg chg="addSp modSp">
        <pc:chgData name="Ryan Harrison" userId="37f9ab52-a770-467c-8778-ce98ce82e68d" providerId="ADAL" clId="{B0FEBA3E-8D5E-56C6-B23D-8412BA93C106}" dt="2026-07-24T02:52:29.153" v="51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7-24T02:52:29.153" v="51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7/24/26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2026-07-24T02:52:31Z</dcterms:modified>
</cp:coreProperties>
</file>