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4" r:id="rId5"/>
    <p:sldMasterId id="2147483672" r:id="rId6"/>
  </p:sldMasterIdLst>
  <p:notesMasterIdLst>
    <p:notesMasterId r:id="rId23"/>
  </p:notesMasterIdLst>
  <p:sldIdLst>
    <p:sldId id="256" r:id="rId7"/>
    <p:sldId id="260" r:id="rId8"/>
    <p:sldId id="261" r:id="rId9"/>
    <p:sldId id="262" r:id="rId10"/>
    <p:sldId id="263" r:id="rId11"/>
    <p:sldId id="270" r:id="rId12"/>
    <p:sldId id="264" r:id="rId13"/>
    <p:sldId id="271" r:id="rId14"/>
    <p:sldId id="265" r:id="rId15"/>
    <p:sldId id="267" r:id="rId16"/>
    <p:sldId id="268" r:id="rId17"/>
    <p:sldId id="269" r:id="rId18"/>
    <p:sldId id="266" r:id="rId19"/>
    <p:sldId id="257" r:id="rId20"/>
    <p:sldId id="258" r:id="rId21"/>
    <p:sldId id="25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141"/>
    <a:srgbClr val="1F59A9"/>
    <a:srgbClr val="000000"/>
    <a:srgbClr val="FFCD7A"/>
    <a:srgbClr val="003450"/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AB2EA3-054C-492C-9303-9E51BF8094D5}" v="200" dt="2026-08-19T04:25:12.4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Hill" userId="S::claire.hill@salvationarmy.org.au::395705f2-a15c-40fb-87d5-b2cda3f30c38" providerId="AD" clId="Web-{E531FA43-F6A6-A838-C1E0-1829B668333E}"/>
    <pc:docChg chg="modSld">
      <pc:chgData name="Claire Hill" userId="S::claire.hill@salvationarmy.org.au::395705f2-a15c-40fb-87d5-b2cda3f30c38" providerId="AD" clId="Web-{E531FA43-F6A6-A838-C1E0-1829B668333E}" dt="2026-07-20T05:45:36.744" v="2" actId="20577"/>
      <pc:docMkLst>
        <pc:docMk/>
      </pc:docMkLst>
      <pc:sldChg chg="modSp">
        <pc:chgData name="Claire Hill" userId="S::claire.hill@salvationarmy.org.au::395705f2-a15c-40fb-87d5-b2cda3f30c38" providerId="AD" clId="Web-{E531FA43-F6A6-A838-C1E0-1829B668333E}" dt="2026-07-20T05:45:36.744" v="2" actId="20577"/>
        <pc:sldMkLst>
          <pc:docMk/>
          <pc:sldMk cId="3941117237" sldId="260"/>
        </pc:sldMkLst>
        <pc:spChg chg="mod">
          <ac:chgData name="Claire Hill" userId="S::claire.hill@salvationarmy.org.au::395705f2-a15c-40fb-87d5-b2cda3f30c38" providerId="AD" clId="Web-{E531FA43-F6A6-A838-C1E0-1829B668333E}" dt="2026-07-20T05:45:36.744" v="2" actId="20577"/>
          <ac:spMkLst>
            <pc:docMk/>
            <pc:sldMk cId="3941117237" sldId="260"/>
            <ac:spMk id="2" creationId="{FCBED7C0-1BDF-A831-CDD8-E0B354ED1B01}"/>
          </ac:spMkLst>
        </pc:spChg>
      </pc:sldChg>
    </pc:docChg>
  </pc:docChgLst>
  <pc:docChgLst>
    <pc:chgData name="Taryn Somerville" userId="69027dbc-bab2-498d-a7ad-5b94e4d4fd30" providerId="ADAL" clId="{64C0FA9B-3448-49D0-8605-7B98FAD56807}"/>
    <pc:docChg chg="undo custSel addSld modSld">
      <pc:chgData name="Taryn Somerville" userId="69027dbc-bab2-498d-a7ad-5b94e4d4fd30" providerId="ADAL" clId="{64C0FA9B-3448-49D0-8605-7B98FAD56807}" dt="2026-08-19T04:25:12.423" v="234" actId="12788"/>
      <pc:docMkLst>
        <pc:docMk/>
      </pc:docMkLst>
      <pc:sldChg chg="modSp mod">
        <pc:chgData name="Taryn Somerville" userId="69027dbc-bab2-498d-a7ad-5b94e4d4fd30" providerId="ADAL" clId="{64C0FA9B-3448-49D0-8605-7B98FAD56807}" dt="2026-08-19T04:25:00.436" v="231" actId="403"/>
        <pc:sldMkLst>
          <pc:docMk/>
          <pc:sldMk cId="994789158" sldId="257"/>
        </pc:sldMkLst>
        <pc:spChg chg="mod">
          <ac:chgData name="Taryn Somerville" userId="69027dbc-bab2-498d-a7ad-5b94e4d4fd30" providerId="ADAL" clId="{64C0FA9B-3448-49D0-8605-7B98FAD56807}" dt="2026-08-19T04:25:00.436" v="231" actId="403"/>
          <ac:spMkLst>
            <pc:docMk/>
            <pc:sldMk cId="994789158" sldId="257"/>
            <ac:spMk id="2" creationId="{FCBED7C0-1BDF-A831-CDD8-E0B354ED1B01}"/>
          </ac:spMkLst>
        </pc:spChg>
      </pc:sldChg>
      <pc:sldChg chg="modSp mod">
        <pc:chgData name="Taryn Somerville" userId="69027dbc-bab2-498d-a7ad-5b94e4d4fd30" providerId="ADAL" clId="{64C0FA9B-3448-49D0-8605-7B98FAD56807}" dt="2026-08-19T04:24:55.851" v="230" actId="403"/>
        <pc:sldMkLst>
          <pc:docMk/>
          <pc:sldMk cId="885468086" sldId="258"/>
        </pc:sldMkLst>
        <pc:spChg chg="mod">
          <ac:chgData name="Taryn Somerville" userId="69027dbc-bab2-498d-a7ad-5b94e4d4fd30" providerId="ADAL" clId="{64C0FA9B-3448-49D0-8605-7B98FAD56807}" dt="2026-08-19T04:24:55.851" v="230" actId="403"/>
          <ac:spMkLst>
            <pc:docMk/>
            <pc:sldMk cId="885468086" sldId="258"/>
            <ac:spMk id="2" creationId="{FCBED7C0-1BDF-A831-CDD8-E0B354ED1B01}"/>
          </ac:spMkLst>
        </pc:spChg>
      </pc:sldChg>
      <pc:sldChg chg="modSp mod">
        <pc:chgData name="Taryn Somerville" userId="69027dbc-bab2-498d-a7ad-5b94e4d4fd30" providerId="ADAL" clId="{64C0FA9B-3448-49D0-8605-7B98FAD56807}" dt="2026-08-19T04:25:12.423" v="234" actId="12788"/>
        <pc:sldMkLst>
          <pc:docMk/>
          <pc:sldMk cId="2386185307" sldId="259"/>
        </pc:sldMkLst>
        <pc:spChg chg="mod">
          <ac:chgData name="Taryn Somerville" userId="69027dbc-bab2-498d-a7ad-5b94e4d4fd30" providerId="ADAL" clId="{64C0FA9B-3448-49D0-8605-7B98FAD56807}" dt="2026-08-19T04:25:12.423" v="234" actId="12788"/>
          <ac:spMkLst>
            <pc:docMk/>
            <pc:sldMk cId="2386185307" sldId="259"/>
            <ac:spMk id="2" creationId="{FCBED7C0-1BDF-A831-CDD8-E0B354ED1B01}"/>
          </ac:spMkLst>
        </pc:spChg>
      </pc:sldChg>
      <pc:sldChg chg="modSp mod">
        <pc:chgData name="Taryn Somerville" userId="69027dbc-bab2-498d-a7ad-5b94e4d4fd30" providerId="ADAL" clId="{64C0FA9B-3448-49D0-8605-7B98FAD56807}" dt="2026-07-21T05:06:09.408" v="4" actId="12789"/>
        <pc:sldMkLst>
          <pc:docMk/>
          <pc:sldMk cId="3941117237" sldId="260"/>
        </pc:sldMkLst>
        <pc:spChg chg="mod">
          <ac:chgData name="Taryn Somerville" userId="69027dbc-bab2-498d-a7ad-5b94e4d4fd30" providerId="ADAL" clId="{64C0FA9B-3448-49D0-8605-7B98FAD56807}" dt="2026-07-21T05:06:09.408" v="4" actId="12789"/>
          <ac:spMkLst>
            <pc:docMk/>
            <pc:sldMk cId="3941117237" sldId="260"/>
            <ac:spMk id="2" creationId="{FCBED7C0-1BDF-A831-CDD8-E0B354ED1B01}"/>
          </ac:spMkLst>
        </pc:spChg>
      </pc:sldChg>
      <pc:sldChg chg="modSp mod">
        <pc:chgData name="Taryn Somerville" userId="69027dbc-bab2-498d-a7ad-5b94e4d4fd30" providerId="ADAL" clId="{64C0FA9B-3448-49D0-8605-7B98FAD56807}" dt="2026-08-19T04:09:38.679" v="80" actId="12789"/>
        <pc:sldMkLst>
          <pc:docMk/>
          <pc:sldMk cId="4100304025" sldId="261"/>
        </pc:sldMkLst>
        <pc:spChg chg="mod">
          <ac:chgData name="Taryn Somerville" userId="69027dbc-bab2-498d-a7ad-5b94e4d4fd30" providerId="ADAL" clId="{64C0FA9B-3448-49D0-8605-7B98FAD56807}" dt="2026-08-19T04:09:38.679" v="80" actId="12789"/>
          <ac:spMkLst>
            <pc:docMk/>
            <pc:sldMk cId="4100304025" sldId="261"/>
            <ac:spMk id="2" creationId="{C85DA2D3-DBD7-B7C7-C092-750437741D5E}"/>
          </ac:spMkLst>
        </pc:spChg>
      </pc:sldChg>
      <pc:sldChg chg="modSp mod">
        <pc:chgData name="Taryn Somerville" userId="69027dbc-bab2-498d-a7ad-5b94e4d4fd30" providerId="ADAL" clId="{64C0FA9B-3448-49D0-8605-7B98FAD56807}" dt="2026-08-19T04:07:06.955" v="52" actId="20577"/>
        <pc:sldMkLst>
          <pc:docMk/>
          <pc:sldMk cId="2635285271" sldId="262"/>
        </pc:sldMkLst>
        <pc:spChg chg="mod">
          <ac:chgData name="Taryn Somerville" userId="69027dbc-bab2-498d-a7ad-5b94e4d4fd30" providerId="ADAL" clId="{64C0FA9B-3448-49D0-8605-7B98FAD56807}" dt="2026-08-19T04:07:06.955" v="52" actId="20577"/>
          <ac:spMkLst>
            <pc:docMk/>
            <pc:sldMk cId="2635285271" sldId="262"/>
            <ac:spMk id="2" creationId="{4C15FB73-D38C-5B1E-E41E-FD753D559890}"/>
          </ac:spMkLst>
        </pc:spChg>
      </pc:sldChg>
      <pc:sldChg chg="modSp mod">
        <pc:chgData name="Taryn Somerville" userId="69027dbc-bab2-498d-a7ad-5b94e4d4fd30" providerId="ADAL" clId="{64C0FA9B-3448-49D0-8605-7B98FAD56807}" dt="2026-08-19T04:07:38.240" v="54" actId="20577"/>
        <pc:sldMkLst>
          <pc:docMk/>
          <pc:sldMk cId="12366385" sldId="263"/>
        </pc:sldMkLst>
        <pc:spChg chg="mod">
          <ac:chgData name="Taryn Somerville" userId="69027dbc-bab2-498d-a7ad-5b94e4d4fd30" providerId="ADAL" clId="{64C0FA9B-3448-49D0-8605-7B98FAD56807}" dt="2026-08-19T04:07:38.240" v="54" actId="20577"/>
          <ac:spMkLst>
            <pc:docMk/>
            <pc:sldMk cId="12366385" sldId="263"/>
            <ac:spMk id="2" creationId="{DF9F30C8-026F-252C-FC01-DB469F32D885}"/>
          </ac:spMkLst>
        </pc:spChg>
      </pc:sldChg>
      <pc:sldChg chg="modSp mod">
        <pc:chgData name="Taryn Somerville" userId="69027dbc-bab2-498d-a7ad-5b94e4d4fd30" providerId="ADAL" clId="{64C0FA9B-3448-49D0-8605-7B98FAD56807}" dt="2026-08-19T04:08:51.598" v="75" actId="12789"/>
        <pc:sldMkLst>
          <pc:docMk/>
          <pc:sldMk cId="180945385" sldId="264"/>
        </pc:sldMkLst>
        <pc:spChg chg="mod">
          <ac:chgData name="Taryn Somerville" userId="69027dbc-bab2-498d-a7ad-5b94e4d4fd30" providerId="ADAL" clId="{64C0FA9B-3448-49D0-8605-7B98FAD56807}" dt="2026-08-19T04:08:51.598" v="75" actId="12789"/>
          <ac:spMkLst>
            <pc:docMk/>
            <pc:sldMk cId="180945385" sldId="264"/>
            <ac:spMk id="2" creationId="{A1DE6F4A-FD15-079F-63FE-3A301A23C8B8}"/>
          </ac:spMkLst>
        </pc:spChg>
      </pc:sldChg>
      <pc:sldChg chg="modSp mod">
        <pc:chgData name="Taryn Somerville" userId="69027dbc-bab2-498d-a7ad-5b94e4d4fd30" providerId="ADAL" clId="{64C0FA9B-3448-49D0-8605-7B98FAD56807}" dt="2026-08-19T04:11:22.201" v="117" actId="1035"/>
        <pc:sldMkLst>
          <pc:docMk/>
          <pc:sldMk cId="3738628544" sldId="265"/>
        </pc:sldMkLst>
        <pc:spChg chg="mod">
          <ac:chgData name="Taryn Somerville" userId="69027dbc-bab2-498d-a7ad-5b94e4d4fd30" providerId="ADAL" clId="{64C0FA9B-3448-49D0-8605-7B98FAD56807}" dt="2026-08-19T04:11:22.201" v="117" actId="1035"/>
          <ac:spMkLst>
            <pc:docMk/>
            <pc:sldMk cId="3738628544" sldId="265"/>
            <ac:spMk id="2" creationId="{E0E38D90-BE37-226F-76CD-A745E85CF763}"/>
          </ac:spMkLst>
        </pc:spChg>
        <pc:spChg chg="mod">
          <ac:chgData name="Taryn Somerville" userId="69027dbc-bab2-498d-a7ad-5b94e4d4fd30" providerId="ADAL" clId="{64C0FA9B-3448-49D0-8605-7B98FAD56807}" dt="2026-08-19T04:11:22.201" v="117" actId="1035"/>
          <ac:spMkLst>
            <pc:docMk/>
            <pc:sldMk cId="3738628544" sldId="265"/>
            <ac:spMk id="3" creationId="{456B02E8-716F-7F6B-2408-2B858B154F8E}"/>
          </ac:spMkLst>
        </pc:spChg>
      </pc:sldChg>
      <pc:sldChg chg="modSp mod">
        <pc:chgData name="Taryn Somerville" userId="69027dbc-bab2-498d-a7ad-5b94e4d4fd30" providerId="ADAL" clId="{64C0FA9B-3448-49D0-8605-7B98FAD56807}" dt="2026-08-19T04:23:50.862" v="220" actId="1076"/>
        <pc:sldMkLst>
          <pc:docMk/>
          <pc:sldMk cId="3379632435" sldId="267"/>
        </pc:sldMkLst>
        <pc:spChg chg="mod">
          <ac:chgData name="Taryn Somerville" userId="69027dbc-bab2-498d-a7ad-5b94e4d4fd30" providerId="ADAL" clId="{64C0FA9B-3448-49D0-8605-7B98FAD56807}" dt="2026-08-19T04:21:38.996" v="212" actId="404"/>
          <ac:spMkLst>
            <pc:docMk/>
            <pc:sldMk cId="3379632435" sldId="267"/>
            <ac:spMk id="7" creationId="{CC8A62FE-4439-28F8-C264-D275818E2B49}"/>
          </ac:spMkLst>
        </pc:spChg>
        <pc:spChg chg="mod">
          <ac:chgData name="Taryn Somerville" userId="69027dbc-bab2-498d-a7ad-5b94e4d4fd30" providerId="ADAL" clId="{64C0FA9B-3448-49D0-8605-7B98FAD56807}" dt="2026-08-19T04:23:50.862" v="220" actId="1076"/>
          <ac:spMkLst>
            <pc:docMk/>
            <pc:sldMk cId="3379632435" sldId="267"/>
            <ac:spMk id="8" creationId="{5C7C9669-201B-C6F9-F15F-E4509B3A15F8}"/>
          </ac:spMkLst>
        </pc:spChg>
      </pc:sldChg>
      <pc:sldChg chg="modSp mod">
        <pc:chgData name="Taryn Somerville" userId="69027dbc-bab2-498d-a7ad-5b94e4d4fd30" providerId="ADAL" clId="{64C0FA9B-3448-49D0-8605-7B98FAD56807}" dt="2026-08-19T04:24:34.984" v="227" actId="12788"/>
        <pc:sldMkLst>
          <pc:docMk/>
          <pc:sldMk cId="3760694236" sldId="268"/>
        </pc:sldMkLst>
        <pc:spChg chg="mod">
          <ac:chgData name="Taryn Somerville" userId="69027dbc-bab2-498d-a7ad-5b94e4d4fd30" providerId="ADAL" clId="{64C0FA9B-3448-49D0-8605-7B98FAD56807}" dt="2026-08-19T04:24:34.984" v="227" actId="12788"/>
          <ac:spMkLst>
            <pc:docMk/>
            <pc:sldMk cId="3760694236" sldId="268"/>
            <ac:spMk id="2" creationId="{5DF29AAD-0E40-51E2-F59C-588FE02899D5}"/>
          </ac:spMkLst>
        </pc:spChg>
        <pc:spChg chg="mod">
          <ac:chgData name="Taryn Somerville" userId="69027dbc-bab2-498d-a7ad-5b94e4d4fd30" providerId="ADAL" clId="{64C0FA9B-3448-49D0-8605-7B98FAD56807}" dt="2026-08-19T04:22:53.914" v="219" actId="1076"/>
          <ac:spMkLst>
            <pc:docMk/>
            <pc:sldMk cId="3760694236" sldId="268"/>
            <ac:spMk id="5" creationId="{AFB918D2-4660-BD4B-DFB3-773E4AB3EFF9}"/>
          </ac:spMkLst>
        </pc:spChg>
      </pc:sldChg>
      <pc:sldChg chg="modSp mod">
        <pc:chgData name="Taryn Somerville" userId="69027dbc-bab2-498d-a7ad-5b94e4d4fd30" providerId="ADAL" clId="{64C0FA9B-3448-49D0-8605-7B98FAD56807}" dt="2026-08-19T04:24:21.705" v="225" actId="1076"/>
        <pc:sldMkLst>
          <pc:docMk/>
          <pc:sldMk cId="3709843550" sldId="269"/>
        </pc:sldMkLst>
        <pc:spChg chg="mod">
          <ac:chgData name="Taryn Somerville" userId="69027dbc-bab2-498d-a7ad-5b94e4d4fd30" providerId="ADAL" clId="{64C0FA9B-3448-49D0-8605-7B98FAD56807}" dt="2026-08-19T04:24:21.705" v="225" actId="1076"/>
          <ac:spMkLst>
            <pc:docMk/>
            <pc:sldMk cId="3709843550" sldId="269"/>
            <ac:spMk id="2" creationId="{64912CB3-785D-6D82-4693-BFED6F0CA026}"/>
          </ac:spMkLst>
        </pc:spChg>
        <pc:spChg chg="mod">
          <ac:chgData name="Taryn Somerville" userId="69027dbc-bab2-498d-a7ad-5b94e4d4fd30" providerId="ADAL" clId="{64C0FA9B-3448-49D0-8605-7B98FAD56807}" dt="2026-08-19T04:24:15" v="224" actId="1076"/>
          <ac:spMkLst>
            <pc:docMk/>
            <pc:sldMk cId="3709843550" sldId="269"/>
            <ac:spMk id="4" creationId="{C9012EF3-6F7A-3E3D-BDFA-628770BD5E48}"/>
          </ac:spMkLst>
        </pc:spChg>
      </pc:sldChg>
      <pc:sldChg chg="modSp add mod">
        <pc:chgData name="Taryn Somerville" userId="69027dbc-bab2-498d-a7ad-5b94e4d4fd30" providerId="ADAL" clId="{64C0FA9B-3448-49D0-8605-7B98FAD56807}" dt="2026-08-19T04:07:57.220" v="60" actId="6549"/>
        <pc:sldMkLst>
          <pc:docMk/>
          <pc:sldMk cId="2111425037" sldId="270"/>
        </pc:sldMkLst>
        <pc:spChg chg="mod">
          <ac:chgData name="Taryn Somerville" userId="69027dbc-bab2-498d-a7ad-5b94e4d4fd30" providerId="ADAL" clId="{64C0FA9B-3448-49D0-8605-7B98FAD56807}" dt="2026-08-19T04:07:57.220" v="60" actId="6549"/>
          <ac:spMkLst>
            <pc:docMk/>
            <pc:sldMk cId="2111425037" sldId="270"/>
            <ac:spMk id="2" creationId="{5585B3E2-2474-F57C-5AE6-7D880A72C06E}"/>
          </ac:spMkLst>
        </pc:spChg>
      </pc:sldChg>
      <pc:sldChg chg="modSp add mod">
        <pc:chgData name="Taryn Somerville" userId="69027dbc-bab2-498d-a7ad-5b94e4d4fd30" providerId="ADAL" clId="{64C0FA9B-3448-49D0-8605-7B98FAD56807}" dt="2026-08-19T04:10:11.419" v="88" actId="12789"/>
        <pc:sldMkLst>
          <pc:docMk/>
          <pc:sldMk cId="2013063732" sldId="271"/>
        </pc:sldMkLst>
        <pc:spChg chg="mod">
          <ac:chgData name="Taryn Somerville" userId="69027dbc-bab2-498d-a7ad-5b94e4d4fd30" providerId="ADAL" clId="{64C0FA9B-3448-49D0-8605-7B98FAD56807}" dt="2026-08-19T04:10:11.419" v="88" actId="12789"/>
          <ac:spMkLst>
            <pc:docMk/>
            <pc:sldMk cId="2013063732" sldId="271"/>
            <ac:spMk id="2" creationId="{1FC6E042-9817-798B-CFFA-F2C342208390}"/>
          </ac:spMkLst>
        </pc:spChg>
      </pc:sldChg>
    </pc:docChg>
  </pc:docChgLst>
  <pc:docChgLst>
    <pc:chgData name="Anna Bramble" userId="5cca5846-2981-4621-97aa-74b4ff740a9a" providerId="ADAL" clId="{FB848A86-BA41-53FA-A30A-7B7D55849E22}"/>
    <pc:docChg chg="undo custSel modSld modMainMaster">
      <pc:chgData name="Anna Bramble" userId="5cca5846-2981-4621-97aa-74b4ff740a9a" providerId="ADAL" clId="{FB848A86-BA41-53FA-A30A-7B7D55849E22}" dt="2026-07-21T01:49:51.503" v="135" actId="255"/>
      <pc:docMkLst>
        <pc:docMk/>
      </pc:docMkLst>
      <pc:sldChg chg="addSp delSp modSp mod">
        <pc:chgData name="Anna Bramble" userId="5cca5846-2981-4621-97aa-74b4ff740a9a" providerId="ADAL" clId="{FB848A86-BA41-53FA-A30A-7B7D55849E22}" dt="2026-07-21T00:58:33.395" v="133" actId="255"/>
        <pc:sldMkLst>
          <pc:docMk/>
          <pc:sldMk cId="994789158" sldId="257"/>
        </pc:sldMkLst>
        <pc:spChg chg="mod">
          <ac:chgData name="Anna Bramble" userId="5cca5846-2981-4621-97aa-74b4ff740a9a" providerId="ADAL" clId="{FB848A86-BA41-53FA-A30A-7B7D55849E22}" dt="2026-07-21T00:58:33.395" v="133" actId="255"/>
          <ac:spMkLst>
            <pc:docMk/>
            <pc:sldMk cId="994789158" sldId="257"/>
            <ac:spMk id="2" creationId="{FCBED7C0-1BDF-A831-CDD8-E0B354ED1B01}"/>
          </ac:spMkLst>
        </pc:spChg>
      </pc:sldChg>
      <pc:sldChg chg="modSp mod">
        <pc:chgData name="Anna Bramble" userId="5cca5846-2981-4621-97aa-74b4ff740a9a" providerId="ADAL" clId="{FB848A86-BA41-53FA-A30A-7B7D55849E22}" dt="2026-07-21T01:49:47.531" v="134" actId="255"/>
        <pc:sldMkLst>
          <pc:docMk/>
          <pc:sldMk cId="885468086" sldId="258"/>
        </pc:sldMkLst>
        <pc:spChg chg="mod">
          <ac:chgData name="Anna Bramble" userId="5cca5846-2981-4621-97aa-74b4ff740a9a" providerId="ADAL" clId="{FB848A86-BA41-53FA-A30A-7B7D55849E22}" dt="2026-07-21T01:49:47.531" v="134" actId="255"/>
          <ac:spMkLst>
            <pc:docMk/>
            <pc:sldMk cId="885468086" sldId="258"/>
            <ac:spMk id="2" creationId="{FCBED7C0-1BDF-A831-CDD8-E0B354ED1B01}"/>
          </ac:spMkLst>
        </pc:spChg>
      </pc:sldChg>
      <pc:sldChg chg="modSp mod">
        <pc:chgData name="Anna Bramble" userId="5cca5846-2981-4621-97aa-74b4ff740a9a" providerId="ADAL" clId="{FB848A86-BA41-53FA-A30A-7B7D55849E22}" dt="2026-07-21T01:49:51.503" v="135" actId="255"/>
        <pc:sldMkLst>
          <pc:docMk/>
          <pc:sldMk cId="2386185307" sldId="259"/>
        </pc:sldMkLst>
        <pc:spChg chg="mod">
          <ac:chgData name="Anna Bramble" userId="5cca5846-2981-4621-97aa-74b4ff740a9a" providerId="ADAL" clId="{FB848A86-BA41-53FA-A30A-7B7D55849E22}" dt="2026-07-21T01:49:51.503" v="135" actId="255"/>
          <ac:spMkLst>
            <pc:docMk/>
            <pc:sldMk cId="2386185307" sldId="259"/>
            <ac:spMk id="2" creationId="{FCBED7C0-1BDF-A831-CDD8-E0B354ED1B01}"/>
          </ac:spMkLst>
        </pc:spChg>
      </pc:sldChg>
      <pc:sldChg chg="addSp delSp modSp mod">
        <pc:chgData name="Anna Bramble" userId="5cca5846-2981-4621-97aa-74b4ff740a9a" providerId="ADAL" clId="{FB848A86-BA41-53FA-A30A-7B7D55849E22}" dt="2026-07-21T00:51:00.638" v="43" actId="255"/>
        <pc:sldMkLst>
          <pc:docMk/>
          <pc:sldMk cId="3941117237" sldId="260"/>
        </pc:sldMkLst>
        <pc:spChg chg="mod">
          <ac:chgData name="Anna Bramble" userId="5cca5846-2981-4621-97aa-74b4ff740a9a" providerId="ADAL" clId="{FB848A86-BA41-53FA-A30A-7B7D55849E22}" dt="2026-07-21T00:51:00.638" v="43" actId="255"/>
          <ac:spMkLst>
            <pc:docMk/>
            <pc:sldMk cId="3941117237" sldId="260"/>
            <ac:spMk id="2" creationId="{FCBED7C0-1BDF-A831-CDD8-E0B354ED1B01}"/>
          </ac:spMkLst>
        </pc:spChg>
      </pc:sldChg>
      <pc:sldChg chg="modSp mod">
        <pc:chgData name="Anna Bramble" userId="5cca5846-2981-4621-97aa-74b4ff740a9a" providerId="ADAL" clId="{FB848A86-BA41-53FA-A30A-7B7D55849E22}" dt="2026-07-21T00:50:21.095" v="36" actId="255"/>
        <pc:sldMkLst>
          <pc:docMk/>
          <pc:sldMk cId="4100304025" sldId="261"/>
        </pc:sldMkLst>
        <pc:spChg chg="mod">
          <ac:chgData name="Anna Bramble" userId="5cca5846-2981-4621-97aa-74b4ff740a9a" providerId="ADAL" clId="{FB848A86-BA41-53FA-A30A-7B7D55849E22}" dt="2026-07-21T00:50:21.095" v="36" actId="255"/>
          <ac:spMkLst>
            <pc:docMk/>
            <pc:sldMk cId="4100304025" sldId="261"/>
            <ac:spMk id="2" creationId="{C85DA2D3-DBD7-B7C7-C092-750437741D5E}"/>
          </ac:spMkLst>
        </pc:spChg>
      </pc:sldChg>
      <pc:sldChg chg="modSp mod">
        <pc:chgData name="Anna Bramble" userId="5cca5846-2981-4621-97aa-74b4ff740a9a" providerId="ADAL" clId="{FB848A86-BA41-53FA-A30A-7B7D55849E22}" dt="2026-07-21T00:51:09.953" v="45" actId="255"/>
        <pc:sldMkLst>
          <pc:docMk/>
          <pc:sldMk cId="2635285271" sldId="262"/>
        </pc:sldMkLst>
        <pc:spChg chg="mod">
          <ac:chgData name="Anna Bramble" userId="5cca5846-2981-4621-97aa-74b4ff740a9a" providerId="ADAL" clId="{FB848A86-BA41-53FA-A30A-7B7D55849E22}" dt="2026-07-21T00:51:09.953" v="45" actId="255"/>
          <ac:spMkLst>
            <pc:docMk/>
            <pc:sldMk cId="2635285271" sldId="262"/>
            <ac:spMk id="2" creationId="{4C15FB73-D38C-5B1E-E41E-FD753D559890}"/>
          </ac:spMkLst>
        </pc:spChg>
      </pc:sldChg>
      <pc:sldChg chg="modSp mod">
        <pc:chgData name="Anna Bramble" userId="5cca5846-2981-4621-97aa-74b4ff740a9a" providerId="ADAL" clId="{FB848A86-BA41-53FA-A30A-7B7D55849E22}" dt="2026-07-21T00:52:34.059" v="58" actId="255"/>
        <pc:sldMkLst>
          <pc:docMk/>
          <pc:sldMk cId="12366385" sldId="263"/>
        </pc:sldMkLst>
        <pc:spChg chg="mod">
          <ac:chgData name="Anna Bramble" userId="5cca5846-2981-4621-97aa-74b4ff740a9a" providerId="ADAL" clId="{FB848A86-BA41-53FA-A30A-7B7D55849E22}" dt="2026-07-21T00:52:34.059" v="58" actId="255"/>
          <ac:spMkLst>
            <pc:docMk/>
            <pc:sldMk cId="12366385" sldId="263"/>
            <ac:spMk id="2" creationId="{DF9F30C8-026F-252C-FC01-DB469F32D885}"/>
          </ac:spMkLst>
        </pc:spChg>
      </pc:sldChg>
      <pc:sldChg chg="modSp mod">
        <pc:chgData name="Anna Bramble" userId="5cca5846-2981-4621-97aa-74b4ff740a9a" providerId="ADAL" clId="{FB848A86-BA41-53FA-A30A-7B7D55849E22}" dt="2026-07-21T00:51:58.483" v="55" actId="255"/>
        <pc:sldMkLst>
          <pc:docMk/>
          <pc:sldMk cId="180945385" sldId="264"/>
        </pc:sldMkLst>
        <pc:spChg chg="mod">
          <ac:chgData name="Anna Bramble" userId="5cca5846-2981-4621-97aa-74b4ff740a9a" providerId="ADAL" clId="{FB848A86-BA41-53FA-A30A-7B7D55849E22}" dt="2026-07-21T00:51:58.483" v="55" actId="255"/>
          <ac:spMkLst>
            <pc:docMk/>
            <pc:sldMk cId="180945385" sldId="264"/>
            <ac:spMk id="2" creationId="{A1DE6F4A-FD15-079F-63FE-3A301A23C8B8}"/>
          </ac:spMkLst>
        </pc:spChg>
      </pc:sldChg>
      <pc:sldChg chg="modSp mod">
        <pc:chgData name="Anna Bramble" userId="5cca5846-2981-4621-97aa-74b4ff740a9a" providerId="ADAL" clId="{FB848A86-BA41-53FA-A30A-7B7D55849E22}" dt="2026-07-21T00:53:15.583" v="62" actId="255"/>
        <pc:sldMkLst>
          <pc:docMk/>
          <pc:sldMk cId="3738628544" sldId="265"/>
        </pc:sldMkLst>
        <pc:spChg chg="mod">
          <ac:chgData name="Anna Bramble" userId="5cca5846-2981-4621-97aa-74b4ff740a9a" providerId="ADAL" clId="{FB848A86-BA41-53FA-A30A-7B7D55849E22}" dt="2026-07-21T00:52:49.272" v="59" actId="255"/>
          <ac:spMkLst>
            <pc:docMk/>
            <pc:sldMk cId="3738628544" sldId="265"/>
            <ac:spMk id="2" creationId="{E0E38D90-BE37-226F-76CD-A745E85CF763}"/>
          </ac:spMkLst>
        </pc:spChg>
        <pc:spChg chg="mod">
          <ac:chgData name="Anna Bramble" userId="5cca5846-2981-4621-97aa-74b4ff740a9a" providerId="ADAL" clId="{FB848A86-BA41-53FA-A30A-7B7D55849E22}" dt="2026-07-21T00:53:15.583" v="62" actId="255"/>
          <ac:spMkLst>
            <pc:docMk/>
            <pc:sldMk cId="3738628544" sldId="265"/>
            <ac:spMk id="3" creationId="{456B02E8-716F-7F6B-2408-2B858B154F8E}"/>
          </ac:spMkLst>
        </pc:spChg>
      </pc:sldChg>
      <pc:sldChg chg="addSp delSp modSp mod">
        <pc:chgData name="Anna Bramble" userId="5cca5846-2981-4621-97aa-74b4ff740a9a" providerId="ADAL" clId="{FB848A86-BA41-53FA-A30A-7B7D55849E22}" dt="2026-07-21T00:58:25.970" v="132" actId="255"/>
        <pc:sldMkLst>
          <pc:docMk/>
          <pc:sldMk cId="489546468" sldId="266"/>
        </pc:sldMkLst>
        <pc:spChg chg="mod">
          <ac:chgData name="Anna Bramble" userId="5cca5846-2981-4621-97aa-74b4ff740a9a" providerId="ADAL" clId="{FB848A86-BA41-53FA-A30A-7B7D55849E22}" dt="2026-07-21T00:58:25.970" v="132" actId="255"/>
          <ac:spMkLst>
            <pc:docMk/>
            <pc:sldMk cId="489546468" sldId="266"/>
            <ac:spMk id="2" creationId="{34B54AFF-85A6-CA62-EF4D-1F66BBA74730}"/>
          </ac:spMkLst>
        </pc:spChg>
      </pc:sldChg>
      <pc:sldChg chg="addSp delSp modSp mod">
        <pc:chgData name="Anna Bramble" userId="5cca5846-2981-4621-97aa-74b4ff740a9a" providerId="ADAL" clId="{FB848A86-BA41-53FA-A30A-7B7D55849E22}" dt="2026-07-21T00:54:19.178" v="81"/>
        <pc:sldMkLst>
          <pc:docMk/>
          <pc:sldMk cId="3379632435" sldId="267"/>
        </pc:sldMkLst>
        <pc:spChg chg="add mod">
          <ac:chgData name="Anna Bramble" userId="5cca5846-2981-4621-97aa-74b4ff740a9a" providerId="ADAL" clId="{FB848A86-BA41-53FA-A30A-7B7D55849E22}" dt="2026-07-21T00:54:19.178" v="81"/>
          <ac:spMkLst>
            <pc:docMk/>
            <pc:sldMk cId="3379632435" sldId="267"/>
            <ac:spMk id="7" creationId="{CC8A62FE-4439-28F8-C264-D275818E2B49}"/>
          </ac:spMkLst>
        </pc:spChg>
        <pc:spChg chg="add mod">
          <ac:chgData name="Anna Bramble" userId="5cca5846-2981-4621-97aa-74b4ff740a9a" providerId="ADAL" clId="{FB848A86-BA41-53FA-A30A-7B7D55849E22}" dt="2026-07-21T00:54:19.178" v="81"/>
          <ac:spMkLst>
            <pc:docMk/>
            <pc:sldMk cId="3379632435" sldId="267"/>
            <ac:spMk id="8" creationId="{5C7C9669-201B-C6F9-F15F-E4509B3A15F8}"/>
          </ac:spMkLst>
        </pc:spChg>
      </pc:sldChg>
      <pc:sldChg chg="addSp delSp modSp mod">
        <pc:chgData name="Anna Bramble" userId="5cca5846-2981-4621-97aa-74b4ff740a9a" providerId="ADAL" clId="{FB848A86-BA41-53FA-A30A-7B7D55849E22}" dt="2026-07-21T00:57:20.674" v="123" actId="255"/>
        <pc:sldMkLst>
          <pc:docMk/>
          <pc:sldMk cId="3760694236" sldId="268"/>
        </pc:sldMkLst>
        <pc:spChg chg="mod">
          <ac:chgData name="Anna Bramble" userId="5cca5846-2981-4621-97aa-74b4ff740a9a" providerId="ADAL" clId="{FB848A86-BA41-53FA-A30A-7B7D55849E22}" dt="2026-07-21T00:57:20.674" v="123" actId="255"/>
          <ac:spMkLst>
            <pc:docMk/>
            <pc:sldMk cId="3760694236" sldId="268"/>
            <ac:spMk id="2" creationId="{5DF29AAD-0E40-51E2-F59C-588FE02899D5}"/>
          </ac:spMkLst>
        </pc:spChg>
        <pc:spChg chg="add mod">
          <ac:chgData name="Anna Bramble" userId="5cca5846-2981-4621-97aa-74b4ff740a9a" providerId="ADAL" clId="{FB848A86-BA41-53FA-A30A-7B7D55849E22}" dt="2026-07-21T00:56:06.400" v="102" actId="20577"/>
          <ac:spMkLst>
            <pc:docMk/>
            <pc:sldMk cId="3760694236" sldId="268"/>
            <ac:spMk id="5" creationId="{AFB918D2-4660-BD4B-DFB3-773E4AB3EFF9}"/>
          </ac:spMkLst>
        </pc:spChg>
      </pc:sldChg>
      <pc:sldChg chg="addSp delSp modSp mod">
        <pc:chgData name="Anna Bramble" userId="5cca5846-2981-4621-97aa-74b4ff740a9a" providerId="ADAL" clId="{FB848A86-BA41-53FA-A30A-7B7D55849E22}" dt="2026-07-21T00:58:11.665" v="131" actId="255"/>
        <pc:sldMkLst>
          <pc:docMk/>
          <pc:sldMk cId="3709843550" sldId="269"/>
        </pc:sldMkLst>
        <pc:spChg chg="mod">
          <ac:chgData name="Anna Bramble" userId="5cca5846-2981-4621-97aa-74b4ff740a9a" providerId="ADAL" clId="{FB848A86-BA41-53FA-A30A-7B7D55849E22}" dt="2026-07-21T00:58:11.665" v="131" actId="255"/>
          <ac:spMkLst>
            <pc:docMk/>
            <pc:sldMk cId="3709843550" sldId="269"/>
            <ac:spMk id="2" creationId="{64912CB3-785D-6D82-4693-BFED6F0CA026}"/>
          </ac:spMkLst>
        </pc:spChg>
        <pc:spChg chg="add mod">
          <ac:chgData name="Anna Bramble" userId="5cca5846-2981-4621-97aa-74b4ff740a9a" providerId="ADAL" clId="{FB848A86-BA41-53FA-A30A-7B7D55849E22}" dt="2026-07-21T00:57:40.066" v="126" actId="20577"/>
          <ac:spMkLst>
            <pc:docMk/>
            <pc:sldMk cId="3709843550" sldId="269"/>
            <ac:spMk id="4" creationId="{C9012EF3-6F7A-3E3D-BDFA-628770BD5E4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123114-9663-3148-BC1F-7A29E9DAA8F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700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9DBD9-6205-C713-79D5-91CE8709F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D77CB4-49B8-1F4A-D573-9A277D68CD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5CB421-3F49-3405-F447-7D95FEA594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374149-7655-3CCB-3C82-103957E035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123114-9663-3148-BC1F-7A29E9DAA8F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345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C889A-28DB-9387-7185-61B5680AB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7E6295-167E-4A65-9929-5FCB882CA8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6325F7-7BED-6171-0D14-2E8DCF5B17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447FE-084C-460F-33D1-722C48942A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123114-9663-3148-BC1F-7A29E9DAA8F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8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4433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512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872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663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780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678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 sz="20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2074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95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buNone/>
              <a:defRPr sz="2400">
                <a:solidFill>
                  <a:srgbClr val="000000"/>
                </a:solidFill>
              </a:defRPr>
            </a:lvl1pPr>
            <a:lvl2pPr>
              <a:buNone/>
              <a:defRPr sz="2200">
                <a:solidFill>
                  <a:srgbClr val="000000"/>
                </a:solidFill>
              </a:defRPr>
            </a:lvl2pPr>
            <a:lvl3pPr>
              <a:buNone/>
              <a:defRPr>
                <a:solidFill>
                  <a:srgbClr val="000000"/>
                </a:solidFill>
              </a:defRPr>
            </a:lvl3pPr>
            <a:lvl4pPr>
              <a:buNone/>
              <a:defRPr>
                <a:solidFill>
                  <a:srgbClr val="000000"/>
                </a:solidFill>
              </a:defRPr>
            </a:lvl4pPr>
            <a:lvl5pPr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0764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48577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9685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 sz="2000">
                <a:solidFill>
                  <a:srgbClr val="000000"/>
                </a:solidFill>
              </a:defRPr>
            </a:lvl3pPr>
            <a:lvl4pPr algn="l">
              <a:defRPr sz="1800">
                <a:solidFill>
                  <a:srgbClr val="000000"/>
                </a:solidFill>
              </a:defRPr>
            </a:lvl4pPr>
            <a:lvl5pPr algn="l">
              <a:defRPr sz="1800">
                <a:solidFill>
                  <a:srgbClr val="00000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85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52" r:id="rId10"/>
    <p:sldLayoutId id="2147483657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blipFill dpi="0" rotWithShape="1">
            <a:blip r:embed="rId13"/>
            <a:srcRect/>
            <a:tile tx="0" ty="0" sx="50000" sy="50000" flip="none" algn="tl"/>
          </a:blip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690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417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887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2CBBE6-547D-02F6-D738-E1AFB3159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C8A62FE-4439-28F8-C264-D275818E2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9005" y="702694"/>
            <a:ext cx="8473991" cy="4628287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800" baseline="30000"/>
              <a:t>14</a:t>
            </a:r>
            <a:r>
              <a:rPr lang="en-US" sz="4800"/>
              <a:t> Therefore the Lord himself will give you a sign: The virgin will conceive and give birth to a son, and will call him Immanuel.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7C9669-201B-C6F9-F15F-E4509B3A15F8}"/>
              </a:ext>
            </a:extLst>
          </p:cNvPr>
          <p:cNvSpPr txBox="1">
            <a:spLocks/>
          </p:cNvSpPr>
          <p:nvPr/>
        </p:nvSpPr>
        <p:spPr>
          <a:xfrm>
            <a:off x="3232211" y="5248800"/>
            <a:ext cx="5727577" cy="96923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blipFill dpi="0" rotWithShape="1">
                  <a:blip r:embed="rId4"/>
                  <a:srcRect/>
                  <a:tile tx="0" ty="0" sx="50000" sy="5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>
                <a:solidFill>
                  <a:schemeClr val="bg1"/>
                </a:solidFill>
              </a:rPr>
              <a:t>Isaiah 7:14, NIV</a:t>
            </a:r>
          </a:p>
        </p:txBody>
      </p:sp>
    </p:spTree>
    <p:extLst>
      <p:ext uri="{BB962C8B-B14F-4D97-AF65-F5344CB8AC3E}">
        <p14:creationId xmlns:p14="http://schemas.microsoft.com/office/powerpoint/2010/main" val="3379632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CCEBB5-8944-52DE-17F4-7E9132C83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29AAD-0E40-51E2-F59C-588FE0289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7288" y="757558"/>
            <a:ext cx="8697424" cy="4628287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800" baseline="30000"/>
              <a:t>2</a:t>
            </a:r>
            <a:r>
              <a:rPr lang="en-US" sz="4800"/>
              <a:t> The people walking in       darkness​ have seen a great light;​ on those living in the land of deep​ darkness​ a light has dawned.​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FB918D2-4660-BD4B-DFB3-773E4AB3EFF9}"/>
              </a:ext>
            </a:extLst>
          </p:cNvPr>
          <p:cNvSpPr txBox="1">
            <a:spLocks/>
          </p:cNvSpPr>
          <p:nvPr/>
        </p:nvSpPr>
        <p:spPr>
          <a:xfrm>
            <a:off x="3232208" y="5248685"/>
            <a:ext cx="5727577" cy="851757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blipFill dpi="0" rotWithShape="1">
                  <a:blip r:embed="rId4"/>
                  <a:srcRect/>
                  <a:tile tx="0" ty="0" sx="50000" sy="5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>
                <a:solidFill>
                  <a:schemeClr val="bg1"/>
                </a:solidFill>
              </a:rPr>
              <a:t>Isaiah 9:2, NIV</a:t>
            </a:r>
          </a:p>
        </p:txBody>
      </p:sp>
    </p:spTree>
    <p:extLst>
      <p:ext uri="{BB962C8B-B14F-4D97-AF65-F5344CB8AC3E}">
        <p14:creationId xmlns:p14="http://schemas.microsoft.com/office/powerpoint/2010/main" val="3760694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589D6C-B4E2-EB24-8FBB-D6742E127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12CB3-785D-6D82-4693-BFED6F0CA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720" y="620513"/>
            <a:ext cx="9912559" cy="4628287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400" baseline="30000"/>
              <a:t>6</a:t>
            </a:r>
            <a:r>
              <a:rPr lang="en-US" sz="4400"/>
              <a:t> For to us a child is born,​ to us a son is given,​ and the government will be on his​ shoulders.​ And he will be called​ Wonderful Counselor, Mighty God,​ Everlasting Father, Prince of Peace.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12EF3-6F7A-3E3D-BDFA-628770BD5E48}"/>
              </a:ext>
            </a:extLst>
          </p:cNvPr>
          <p:cNvSpPr txBox="1">
            <a:spLocks/>
          </p:cNvSpPr>
          <p:nvPr/>
        </p:nvSpPr>
        <p:spPr>
          <a:xfrm>
            <a:off x="3232212" y="5248800"/>
            <a:ext cx="5727577" cy="89246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blipFill dpi="0" rotWithShape="1">
                  <a:blip r:embed="rId4"/>
                  <a:srcRect/>
                  <a:tile tx="0" ty="0" sx="50000" sy="5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>
                <a:solidFill>
                  <a:schemeClr val="bg1"/>
                </a:solidFill>
              </a:rPr>
              <a:t>Isaiah 9:6, NIV</a:t>
            </a:r>
          </a:p>
        </p:txBody>
      </p:sp>
    </p:spTree>
    <p:extLst>
      <p:ext uri="{BB962C8B-B14F-4D97-AF65-F5344CB8AC3E}">
        <p14:creationId xmlns:p14="http://schemas.microsoft.com/office/powerpoint/2010/main" val="3709843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54AFF-85A6-CA62-EF4D-1F66BBA74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4695077"/>
            <a:ext cx="10444244" cy="1324800"/>
          </a:xfrm>
        </p:spPr>
        <p:txBody>
          <a:bodyPr>
            <a:normAutofit/>
          </a:bodyPr>
          <a:lstStyle/>
          <a:p>
            <a:r>
              <a:rPr lang="en-US" sz="3600"/>
              <a:t>Joseph Mohr</a:t>
            </a:r>
            <a:r>
              <a:rPr lang="en-AU" sz="3600"/>
              <a:t>​</a:t>
            </a:r>
            <a:endParaRPr lang="en-US" sz="36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C7432BD-5BB6-790D-56A1-CF1CC6F8044C}"/>
              </a:ext>
            </a:extLst>
          </p:cNvPr>
          <p:cNvGrpSpPr/>
          <p:nvPr/>
        </p:nvGrpSpPr>
        <p:grpSpPr>
          <a:xfrm>
            <a:off x="1571262" y="1302177"/>
            <a:ext cx="9049475" cy="3681806"/>
            <a:chOff x="873878" y="990677"/>
            <a:chExt cx="10444244" cy="4249272"/>
          </a:xfrm>
        </p:grpSpPr>
        <p:pic>
          <p:nvPicPr>
            <p:cNvPr id="4" name="Picture 3" descr="A stained glass window with a person holding a scroll&#10;&#10;AI-generated content may be incorrect.">
              <a:extLst>
                <a:ext uri="{FF2B5EF4-FFF2-40B4-BE49-F238E27FC236}">
                  <a16:creationId xmlns:a16="http://schemas.microsoft.com/office/drawing/2014/main" id="{7DE84FFD-6479-C539-B305-84D4EC796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8288" r="17770"/>
            <a:stretch>
              <a:fillRect/>
            </a:stretch>
          </p:blipFill>
          <p:spPr>
            <a:xfrm>
              <a:off x="873878" y="990677"/>
              <a:ext cx="4727786" cy="4249271"/>
            </a:xfrm>
            <a:prstGeom prst="rect">
              <a:avLst/>
            </a:prstGeom>
          </p:spPr>
        </p:pic>
        <p:pic>
          <p:nvPicPr>
            <p:cNvPr id="5" name="Picture 4" descr="The proof: 'Silent Night! Holy Night!' orginated in the year 1816&#10;The original script is dated 1816 and is the only one existing which bears Joseph's handwriting. Discovered in 1995, it lead to a complete reinterpretation of the carols origin.">
              <a:extLst>
                <a:ext uri="{FF2B5EF4-FFF2-40B4-BE49-F238E27FC236}">
                  <a16:creationId xmlns:a16="http://schemas.microsoft.com/office/drawing/2014/main" id="{6E1EE5B2-6368-8325-BB1C-E7E29262F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474" t="3093" r="6097" b="4576"/>
            <a:stretch>
              <a:fillRect/>
            </a:stretch>
          </p:blipFill>
          <p:spPr>
            <a:xfrm>
              <a:off x="5737591" y="990678"/>
              <a:ext cx="5580531" cy="42492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9546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6000"/>
              <a:t>1. Even in the silence and waiting, we can trust that God always keeps his promises</a:t>
            </a:r>
            <a:r>
              <a:rPr lang="en-AU" sz="6000"/>
              <a:t>​</a:t>
            </a:r>
            <a:endParaRPr lang="en-US" sz="6000"/>
          </a:p>
        </p:txBody>
      </p:sp>
    </p:spTree>
    <p:extLst>
      <p:ext uri="{BB962C8B-B14F-4D97-AF65-F5344CB8AC3E}">
        <p14:creationId xmlns:p14="http://schemas.microsoft.com/office/powerpoint/2010/main" val="994789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6000"/>
              <a:t>2. Nothing can stop God from keeping his promises</a:t>
            </a:r>
            <a:r>
              <a:rPr lang="en-AU" sz="6000"/>
              <a:t>​</a:t>
            </a:r>
            <a:endParaRPr lang="en-US" sz="6000"/>
          </a:p>
        </p:txBody>
      </p:sp>
    </p:spTree>
    <p:extLst>
      <p:ext uri="{BB962C8B-B14F-4D97-AF65-F5344CB8AC3E}">
        <p14:creationId xmlns:p14="http://schemas.microsoft.com/office/powerpoint/2010/main" val="8854680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4721" y="1114856"/>
            <a:ext cx="8602558" cy="4628287"/>
          </a:xfrm>
        </p:spPr>
        <p:txBody>
          <a:bodyPr anchor="ctr">
            <a:normAutofit/>
          </a:bodyPr>
          <a:lstStyle/>
          <a:p>
            <a:r>
              <a:rPr lang="en-US" sz="6000"/>
              <a:t>3. Jesus is the ultimate proof that God always keeps his promises​</a:t>
            </a:r>
          </a:p>
        </p:txBody>
      </p:sp>
    </p:spTree>
    <p:extLst>
      <p:ext uri="{BB962C8B-B14F-4D97-AF65-F5344CB8AC3E}">
        <p14:creationId xmlns:p14="http://schemas.microsoft.com/office/powerpoint/2010/main" val="2386185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473044"/>
            <a:ext cx="8183036" cy="5911913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600" baseline="30000"/>
              <a:t>18</a:t>
            </a:r>
            <a:r>
              <a:rPr lang="en-US" sz="4600"/>
              <a:t> </a:t>
            </a:r>
            <a:r>
              <a:rPr lang="en-US" sz="4600" err="1"/>
              <a:t>Thi</a:t>
            </a:r>
            <a:r>
              <a:rPr lang="en-US" sz="4600"/>
              <a:t>s is how the birth of Jesus the Messiah came about: His mother Mary was pledged to be married to Joseph, but before they came together, she was found to be pregnant through the Holy Spirit.</a:t>
            </a:r>
            <a:r>
              <a:rPr lang="en-AU" sz="4600"/>
              <a:t>​</a:t>
            </a:r>
            <a:endParaRPr lang="en-US" sz="4600"/>
          </a:p>
        </p:txBody>
      </p:sp>
    </p:spTree>
    <p:extLst>
      <p:ext uri="{BB962C8B-B14F-4D97-AF65-F5344CB8AC3E}">
        <p14:creationId xmlns:p14="http://schemas.microsoft.com/office/powerpoint/2010/main" val="3941117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53D76D-D43B-D252-D91B-C99F53FCB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DA2D3-DBD7-B7C7-C092-750437741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7867" y="498348"/>
            <a:ext cx="8396267" cy="5861304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800" baseline="30000"/>
              <a:t>19</a:t>
            </a:r>
            <a:r>
              <a:rPr lang="en-US" sz="4800"/>
              <a:t> Because Joseph her husband was faithful to the law, and yet did not want to expose her to public disgrace, he had in mind to divorce her quietly.​</a:t>
            </a:r>
          </a:p>
        </p:txBody>
      </p:sp>
    </p:spTree>
    <p:extLst>
      <p:ext uri="{BB962C8B-B14F-4D97-AF65-F5344CB8AC3E}">
        <p14:creationId xmlns:p14="http://schemas.microsoft.com/office/powerpoint/2010/main" val="4100304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55FF54-55D2-29C3-DD12-44678614F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5FB73-D38C-5B1E-E41E-FD753D559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648868"/>
            <a:ext cx="8183036" cy="5560263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400" baseline="30000"/>
              <a:t>20</a:t>
            </a:r>
            <a:r>
              <a:rPr lang="en-US" sz="4400"/>
              <a:t> But after he had considered this, an angel of the Lord appeared to him in a dream and said, “Joseph son of David, do not be afraid to take Mary home as your wife, because what is conceived in her is from the Holy Spirit.​</a:t>
            </a:r>
          </a:p>
        </p:txBody>
      </p:sp>
    </p:spTree>
    <p:extLst>
      <p:ext uri="{BB962C8B-B14F-4D97-AF65-F5344CB8AC3E}">
        <p14:creationId xmlns:p14="http://schemas.microsoft.com/office/powerpoint/2010/main" val="2635285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3661D4-476A-7E48-6C07-32225C22D4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F30C8-026F-252C-FC01-DB469F32D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800" baseline="30000"/>
              <a:t>21</a:t>
            </a:r>
            <a:r>
              <a:rPr lang="en-US" sz="4800"/>
              <a:t> She will give birth to a son, and you are to give him the name Jesus, because he will save his people from their sins.”​</a:t>
            </a:r>
          </a:p>
        </p:txBody>
      </p:sp>
    </p:spTree>
    <p:extLst>
      <p:ext uri="{BB962C8B-B14F-4D97-AF65-F5344CB8AC3E}">
        <p14:creationId xmlns:p14="http://schemas.microsoft.com/office/powerpoint/2010/main" val="12366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E199F2-07C8-CD41-DAE0-4865143AB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5B3E2-2474-F57C-5AE6-7D880A72C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800" baseline="30000"/>
              <a:t>22</a:t>
            </a:r>
            <a:r>
              <a:rPr lang="en-US" sz="4800"/>
              <a:t> All this took place to fulfill what the Lord had said through the prophet:</a:t>
            </a:r>
          </a:p>
        </p:txBody>
      </p:sp>
    </p:spTree>
    <p:extLst>
      <p:ext uri="{BB962C8B-B14F-4D97-AF65-F5344CB8AC3E}">
        <p14:creationId xmlns:p14="http://schemas.microsoft.com/office/powerpoint/2010/main" val="2111425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681154-E36C-B56B-0F8F-A6F9EE400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E6F4A-FD15-079F-63FE-3A301A23C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4671" y="589788"/>
            <a:ext cx="8202658" cy="5678424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800" baseline="30000"/>
              <a:t>23</a:t>
            </a:r>
            <a:r>
              <a:rPr lang="en-US" sz="4800"/>
              <a:t> “The virgin will conceive and give birth to a son, and they will call him Immanuel” (which means “God with us”).</a:t>
            </a:r>
          </a:p>
        </p:txBody>
      </p:sp>
    </p:spTree>
    <p:extLst>
      <p:ext uri="{BB962C8B-B14F-4D97-AF65-F5344CB8AC3E}">
        <p14:creationId xmlns:p14="http://schemas.microsoft.com/office/powerpoint/2010/main" val="180945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21A781-4028-4939-F68E-ABF671F3C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6E042-9817-798B-CFFA-F2C342208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606" y="589788"/>
            <a:ext cx="8370789" cy="5678424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800" baseline="30000"/>
              <a:t>24</a:t>
            </a:r>
            <a:r>
              <a:rPr lang="en-US" sz="4800"/>
              <a:t> When Joseph woke up, he did what the angel of the Lord had commanded him and took Mary home as his wife.</a:t>
            </a:r>
          </a:p>
        </p:txBody>
      </p:sp>
    </p:spTree>
    <p:extLst>
      <p:ext uri="{BB962C8B-B14F-4D97-AF65-F5344CB8AC3E}">
        <p14:creationId xmlns:p14="http://schemas.microsoft.com/office/powerpoint/2010/main" val="2013063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952913-E872-7A7C-B89C-F752C4535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38D90-BE37-226F-76CD-A745E85CF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6689" y="897024"/>
            <a:ext cx="8995742" cy="3953956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4800" baseline="30000"/>
              <a:t>25</a:t>
            </a:r>
            <a:r>
              <a:rPr lang="en-US" sz="4800"/>
              <a:t> But he did not consummate their marriage until she gave birth to a son. And he gave him the name Jesus.​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56B02E8-716F-7F6B-2408-2B858B154F8E}"/>
              </a:ext>
            </a:extLst>
          </p:cNvPr>
          <p:cNvSpPr txBox="1">
            <a:spLocks/>
          </p:cNvSpPr>
          <p:nvPr/>
        </p:nvSpPr>
        <p:spPr>
          <a:xfrm>
            <a:off x="3140772" y="4850980"/>
            <a:ext cx="5727577" cy="11442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blipFill dpi="0" rotWithShape="1">
                  <a:blip r:embed="rId3"/>
                  <a:srcRect/>
                  <a:tile tx="0" ty="0" sx="50000" sy="5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/>
              <a:t>Matthew 1:18-25, NIV</a:t>
            </a:r>
            <a:endParaRPr lang="en-US" sz="3600">
              <a:solidFill>
                <a:srgbClr val="4141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62854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2.xml><?xml version="1.0" encoding="utf-8"?>
<a:theme xmlns:a="http://schemas.openxmlformats.org/drawingml/2006/main" name="2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DE82D89D-C197-1D4E-A328-329F7ED4F75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ED74F41-8B89-43AA-90AE-6260BF2FA137}">
  <ds:schemaRefs>
    <ds:schemaRef ds:uri="1ad1f5a0-fa71-4dab-a083-db26db2596cf"/>
    <ds:schemaRef ds:uri="583f0f69-01e1-46ca-86b7-e30e32304800"/>
    <ds:schemaRef ds:uri="7357dd1f-699d-4d79-9a3b-b8d4e997a419"/>
    <ds:schemaRef ds:uri="b7e36264-b76b-4546-857f-03fce5c6ba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C2E12AF-0158-4627-B922-9A7BE6A2115C}">
  <ds:schemaRefs>
    <ds:schemaRef ds:uri="1ad1f5a0-fa71-4dab-a083-db26db2596cf"/>
    <ds:schemaRef ds:uri="583f0f69-01e1-46ca-86b7-e30e323048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Application>Microsoft Office PowerPoint</Application>
  <PresentationFormat>Widescreen</PresentationFormat>
  <Slides>16</Slides>
  <Notes>3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1_Office Theme</vt:lpstr>
      <vt:lpstr>2_Office Theme</vt:lpstr>
      <vt:lpstr>Custom Design</vt:lpstr>
      <vt:lpstr>PowerPoint Presentation</vt:lpstr>
      <vt:lpstr>18 This is how the birth of Jesus the Messiah came about: His mother Mary was pledged to be married to Joseph, but before they came together, she was found to be pregnant through the Holy Spirit.​</vt:lpstr>
      <vt:lpstr>19 Because Joseph her husband was faithful to the law, and yet did not want to expose her to public disgrace, he had in mind to divorce her quietly.​</vt:lpstr>
      <vt:lpstr>20 But after he had considered this, an angel of the Lord appeared to him in a dream and said, “Joseph son of David, do not be afraid to take Mary home as your wife, because what is conceived in her is from the Holy Spirit.​</vt:lpstr>
      <vt:lpstr>21 She will give birth to a son, and you are to give him the name Jesus, because he will save his people from their sins.”​</vt:lpstr>
      <vt:lpstr>22 All this took place to fulfill what the Lord had said through the prophet:</vt:lpstr>
      <vt:lpstr>23 “The virgin will conceive and give birth to a son, and they will call him Immanuel” (which means “God with us”).</vt:lpstr>
      <vt:lpstr>24 When Joseph woke up, he did what the angel of the Lord had commanded him and took Mary home as his wife.</vt:lpstr>
      <vt:lpstr>25 But he did not consummate their marriage until she gave birth to a son. And he gave him the name Jesus.​</vt:lpstr>
      <vt:lpstr>14 Therefore the Lord himself will give you a sign: The virgin will conceive and give birth to a son, and will call him Immanuel.</vt:lpstr>
      <vt:lpstr>2 The people walking in       darkness​ have seen a great light;​ on those living in the land of deep​ darkness​ a light has dawned.​</vt:lpstr>
      <vt:lpstr>6 For to us a child is born,​ to us a son is given,​ and the government will be on his​ shoulders.​ And he will be called​ Wonderful Counselor, Mighty God,​ Everlasting Father, Prince of Peace.</vt:lpstr>
      <vt:lpstr>Joseph Mohr​</vt:lpstr>
      <vt:lpstr>1. Even in the silence and waiting, we can trust that God always keeps his promises​</vt:lpstr>
      <vt:lpstr>2. Nothing can stop God from keeping his promises​</vt:lpstr>
      <vt:lpstr>3. Jesus is the ultimate proof that God always keeps his promises​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 Bramble</dc:creator>
  <cp:revision>1</cp:revision>
  <dcterms:created xsi:type="dcterms:W3CDTF">2026-07-10T01:56:39Z</dcterms:created>
  <dcterms:modified xsi:type="dcterms:W3CDTF">2026-08-19T04:25:19Z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