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slideLayouts/slideLayout2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4"/>
    <p:sldMasterId id="2147483674" r:id="rId5"/>
    <p:sldMasterId id="2147483672" r:id="rId6"/>
  </p:sldMasterIdLst>
  <p:notesMasterIdLst>
    <p:notesMasterId r:id="rId55"/>
  </p:notesMasterIdLst>
  <p:sldIdLst>
    <p:sldId id="256" r:id="rId7"/>
    <p:sldId id="257" r:id="rId8"/>
    <p:sldId id="268" r:id="rId9"/>
    <p:sldId id="260" r:id="rId10"/>
    <p:sldId id="269" r:id="rId11"/>
    <p:sldId id="267" r:id="rId12"/>
    <p:sldId id="266" r:id="rId13"/>
    <p:sldId id="258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Wk1 Promised Light" id="{793DBCFB-5F1E-C645-898E-2E37B373357D}">
          <p14:sldIdLst>
            <p14:sldId id="256"/>
            <p14:sldId id="257"/>
            <p14:sldId id="268"/>
            <p14:sldId id="260"/>
            <p14:sldId id="269"/>
            <p14:sldId id="267"/>
            <p14:sldId id="266"/>
            <p14:sldId id="258"/>
          </p14:sldIdLst>
        </p14:section>
        <p14:section name="Wk2 Boundless Light" id="{0E2CD6F1-72B8-BA4E-920A-16B858EBF200}">
          <p14:sldIdLst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</p14:sldIdLst>
        </p14:section>
        <p14:section name="Wk3 Saving Light" id="{6EB7CC88-2D94-C14B-87A1-C77E61292229}">
          <p14:sldIdLst>
            <p14:sldId id="278"/>
            <p14:sldId id="279"/>
            <p14:sldId id="280"/>
            <p14:sldId id="281"/>
            <p14:sldId id="282"/>
            <p14:sldId id="283"/>
            <p14:sldId id="284"/>
            <p14:sldId id="285"/>
          </p14:sldIdLst>
        </p14:section>
        <p14:section name="Wk4 Shining Light" id="{8FA11AA5-E96F-2446-A1BC-40E53F0A0A62}">
          <p14:sldIdLst>
            <p14:sldId id="286"/>
            <p14:sldId id="287"/>
            <p14:sldId id="288"/>
            <p14:sldId id="289"/>
            <p14:sldId id="290"/>
            <p14:sldId id="291"/>
            <p14:sldId id="292"/>
            <p14:sldId id="293"/>
          </p14:sldIdLst>
        </p14:section>
        <p14:section name="Wk5 Christmas Day: The Light has Come" id="{0D51A3B7-11EF-9845-9E76-B3D63C295755}">
          <p14:sldIdLst>
            <p14:sldId id="294"/>
            <p14:sldId id="295"/>
            <p14:sldId id="296"/>
            <p14:sldId id="297"/>
            <p14:sldId id="298"/>
            <p14:sldId id="299"/>
            <p14:sldId id="300"/>
            <p14:sldId id="301"/>
          </p14:sldIdLst>
        </p14:section>
        <p14:section name="Evangelistic Gift of Light" id="{73BB0218-398E-0A46-A24E-9986B55F2E6D}">
          <p14:sldIdLst>
            <p14:sldId id="302"/>
            <p14:sldId id="303"/>
            <p14:sldId id="304"/>
            <p14:sldId id="305"/>
            <p14:sldId id="306"/>
            <p14:sldId id="307"/>
            <p14:sldId id="308"/>
            <p14:sldId id="30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4141"/>
    <a:srgbClr val="1F59A9"/>
    <a:srgbClr val="000000"/>
    <a:srgbClr val="FFCD7A"/>
    <a:srgbClr val="003450"/>
    <a:srgbClr val="3C0C00"/>
    <a:srgbClr val="C45D3C"/>
    <a:srgbClr val="2232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31" autoAdjust="0"/>
    <p:restoredTop sz="96164"/>
  </p:normalViewPr>
  <p:slideViewPr>
    <p:cSldViewPr snapToGrid="0">
      <p:cViewPr varScale="1">
        <p:scale>
          <a:sx n="99" d="100"/>
          <a:sy n="99" d="100"/>
        </p:scale>
        <p:origin x="84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slide" Target="slides/slide47.xml"/><Relationship Id="rId58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presProps" Target="presProps.xml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59" Type="http://schemas.openxmlformats.org/officeDocument/2006/relationships/tableStyles" Target="tableStyles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slide" Target="slides/slide48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viewProps" Target="viewProps.xml"/><Relationship Id="rId10" Type="http://schemas.openxmlformats.org/officeDocument/2006/relationships/slide" Target="slides/slide4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slide" Target="slides/slide46.xml"/><Relationship Id="rId6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na Bramble" userId="5cca5846-2981-4621-97aa-74b4ff740a9a" providerId="ADAL" clId="{FB848A86-BA41-53FA-A30A-7B7D55849E22}"/>
    <pc:docChg chg="custSel addSld delSld modSld sldOrd modMainMaster addSection modSection">
      <pc:chgData name="Anna Bramble" userId="5cca5846-2981-4621-97aa-74b4ff740a9a" providerId="ADAL" clId="{FB848A86-BA41-53FA-A30A-7B7D55849E22}" dt="2026-08-14T02:11:25.857" v="136"/>
      <pc:docMkLst>
        <pc:docMk/>
      </pc:docMkLst>
      <pc:sldChg chg="modSp mod ord">
        <pc:chgData name="Anna Bramble" userId="5cca5846-2981-4621-97aa-74b4ff740a9a" providerId="ADAL" clId="{FB848A86-BA41-53FA-A30A-7B7D55849E22}" dt="2026-08-14T01:39:02.401" v="28" actId="20578"/>
        <pc:sldMkLst>
          <pc:docMk/>
          <pc:sldMk cId="994789158" sldId="257"/>
        </pc:sldMkLst>
        <pc:spChg chg="mod">
          <ac:chgData name="Anna Bramble" userId="5cca5846-2981-4621-97aa-74b4ff740a9a" providerId="ADAL" clId="{FB848A86-BA41-53FA-A30A-7B7D55849E22}" dt="2026-08-14T01:35:28.710" v="13" actId="20577"/>
          <ac:spMkLst>
            <pc:docMk/>
            <pc:sldMk cId="994789158" sldId="257"/>
            <ac:spMk id="2" creationId="{FCBED7C0-1BDF-A831-CDD8-E0B354ED1B01}"/>
          </ac:spMkLst>
        </pc:spChg>
      </pc:sldChg>
      <pc:sldChg chg="addSp delSp modSp mod modClrScheme chgLayout">
        <pc:chgData name="Anna Bramble" userId="5cca5846-2981-4621-97aa-74b4ff740a9a" providerId="ADAL" clId="{FB848A86-BA41-53FA-A30A-7B7D55849E22}" dt="2026-08-14T01:36:04.069" v="16" actId="700"/>
        <pc:sldMkLst>
          <pc:docMk/>
          <pc:sldMk cId="885468086" sldId="258"/>
        </pc:sldMkLst>
        <pc:spChg chg="add mod ord">
          <ac:chgData name="Anna Bramble" userId="5cca5846-2981-4621-97aa-74b4ff740a9a" providerId="ADAL" clId="{FB848A86-BA41-53FA-A30A-7B7D55849E22}" dt="2026-08-14T01:36:04.069" v="16" actId="700"/>
          <ac:spMkLst>
            <pc:docMk/>
            <pc:sldMk cId="885468086" sldId="258"/>
            <ac:spMk id="3" creationId="{F4B0C117-8B3A-374C-00B0-D00056AC18CA}"/>
          </ac:spMkLst>
        </pc:spChg>
        <pc:spChg chg="add mod ord">
          <ac:chgData name="Anna Bramble" userId="5cca5846-2981-4621-97aa-74b4ff740a9a" providerId="ADAL" clId="{FB848A86-BA41-53FA-A30A-7B7D55849E22}" dt="2026-08-14T01:36:04.069" v="16" actId="700"/>
          <ac:spMkLst>
            <pc:docMk/>
            <pc:sldMk cId="885468086" sldId="258"/>
            <ac:spMk id="4" creationId="{2523010B-6179-A749-94A4-453C4D37F2B3}"/>
          </ac:spMkLst>
        </pc:spChg>
      </pc:sldChg>
      <pc:sldChg chg="addSp delSp modSp mod chgLayout">
        <pc:chgData name="Anna Bramble" userId="5cca5846-2981-4621-97aa-74b4ff740a9a" providerId="ADAL" clId="{FB848A86-BA41-53FA-A30A-7B7D55849E22}" dt="2026-08-14T01:40:19.710" v="34" actId="700"/>
        <pc:sldMkLst>
          <pc:docMk/>
          <pc:sldMk cId="3941117237" sldId="260"/>
        </pc:sldMkLst>
        <pc:spChg chg="add mod ord">
          <ac:chgData name="Anna Bramble" userId="5cca5846-2981-4621-97aa-74b4ff740a9a" providerId="ADAL" clId="{FB848A86-BA41-53FA-A30A-7B7D55849E22}" dt="2026-08-14T01:40:19.710" v="34" actId="700"/>
          <ac:spMkLst>
            <pc:docMk/>
            <pc:sldMk cId="3941117237" sldId="260"/>
            <ac:spMk id="3" creationId="{AA829FD5-FC66-5985-7ED9-22FE1D392226}"/>
          </ac:spMkLst>
        </pc:spChg>
      </pc:sldChg>
      <pc:sldChg chg="addSp delSp modSp mod chgLayout">
        <pc:chgData name="Anna Bramble" userId="5cca5846-2981-4621-97aa-74b4ff740a9a" providerId="ADAL" clId="{FB848A86-BA41-53FA-A30A-7B7D55849E22}" dt="2026-08-14T01:35:23.376" v="12" actId="700"/>
        <pc:sldMkLst>
          <pc:docMk/>
          <pc:sldMk cId="489546468" sldId="266"/>
        </pc:sldMkLst>
        <pc:spChg chg="add mod ord">
          <ac:chgData name="Anna Bramble" userId="5cca5846-2981-4621-97aa-74b4ff740a9a" providerId="ADAL" clId="{FB848A86-BA41-53FA-A30A-7B7D55849E22}" dt="2026-08-14T01:35:23.376" v="12" actId="700"/>
          <ac:spMkLst>
            <pc:docMk/>
            <pc:sldMk cId="489546468" sldId="266"/>
            <ac:spMk id="8" creationId="{DF48989F-64A4-FE6A-15F2-1337CE5AEF43}"/>
          </ac:spMkLst>
        </pc:spChg>
        <pc:spChg chg="add mod ord">
          <ac:chgData name="Anna Bramble" userId="5cca5846-2981-4621-97aa-74b4ff740a9a" providerId="ADAL" clId="{FB848A86-BA41-53FA-A30A-7B7D55849E22}" dt="2026-08-14T01:35:23.376" v="12" actId="700"/>
          <ac:spMkLst>
            <pc:docMk/>
            <pc:sldMk cId="489546468" sldId="266"/>
            <ac:spMk id="9" creationId="{CED16466-4AE1-D518-4558-42C0AD466EB3}"/>
          </ac:spMkLst>
        </pc:spChg>
      </pc:sldChg>
      <pc:sldChg chg="delSp modSp mod">
        <pc:chgData name="Anna Bramble" userId="5cca5846-2981-4621-97aa-74b4ff740a9a" providerId="ADAL" clId="{FB848A86-BA41-53FA-A30A-7B7D55849E22}" dt="2026-08-14T01:35:06.542" v="7" actId="478"/>
        <pc:sldMkLst>
          <pc:docMk/>
          <pc:sldMk cId="3379632435" sldId="267"/>
        </pc:sldMkLst>
        <pc:spChg chg="mod">
          <ac:chgData name="Anna Bramble" userId="5cca5846-2981-4621-97aa-74b4ff740a9a" providerId="ADAL" clId="{FB848A86-BA41-53FA-A30A-7B7D55849E22}" dt="2026-08-14T01:35:02.809" v="6" actId="20577"/>
          <ac:spMkLst>
            <pc:docMk/>
            <pc:sldMk cId="3379632435" sldId="267"/>
            <ac:spMk id="7" creationId="{CC8A62FE-4439-28F8-C264-D275818E2B49}"/>
          </ac:spMkLst>
        </pc:spChg>
      </pc:sldChg>
      <pc:sldChg chg="addSp delSp modSp new mod setBg modClrScheme chgLayout">
        <pc:chgData name="Anna Bramble" userId="5cca5846-2981-4621-97aa-74b4ff740a9a" providerId="ADAL" clId="{FB848A86-BA41-53FA-A30A-7B7D55849E22}" dt="2026-08-14T01:38:01.633" v="25" actId="700"/>
        <pc:sldMkLst>
          <pc:docMk/>
          <pc:sldMk cId="915953868" sldId="268"/>
        </pc:sldMkLst>
        <pc:spChg chg="add mod ord">
          <ac:chgData name="Anna Bramble" userId="5cca5846-2981-4621-97aa-74b4ff740a9a" providerId="ADAL" clId="{FB848A86-BA41-53FA-A30A-7B7D55849E22}" dt="2026-08-14T01:38:01.633" v="25" actId="700"/>
          <ac:spMkLst>
            <pc:docMk/>
            <pc:sldMk cId="915953868" sldId="268"/>
            <ac:spMk id="6" creationId="{AA0DCB2A-86E7-BB82-A4B8-B3A7A4322490}"/>
          </ac:spMkLst>
        </pc:spChg>
      </pc:sldChg>
      <pc:sldChg chg="addSp delSp modSp add mod modClrScheme chgLayout">
        <pc:chgData name="Anna Bramble" userId="5cca5846-2981-4621-97aa-74b4ff740a9a" providerId="ADAL" clId="{FB848A86-BA41-53FA-A30A-7B7D55849E22}" dt="2026-08-14T01:42:17.074" v="46" actId="700"/>
        <pc:sldMkLst>
          <pc:docMk/>
          <pc:sldMk cId="901360475" sldId="269"/>
        </pc:sldMkLst>
        <pc:spChg chg="add mod ord">
          <ac:chgData name="Anna Bramble" userId="5cca5846-2981-4621-97aa-74b4ff740a9a" providerId="ADAL" clId="{FB848A86-BA41-53FA-A30A-7B7D55849E22}" dt="2026-08-14T01:42:17.074" v="46" actId="700"/>
          <ac:spMkLst>
            <pc:docMk/>
            <pc:sldMk cId="901360475" sldId="269"/>
            <ac:spMk id="9" creationId="{C189448A-8DEA-60E4-CDE2-64CF1C371676}"/>
          </ac:spMkLst>
        </pc:spChg>
        <pc:spChg chg="add mod ord">
          <ac:chgData name="Anna Bramble" userId="5cca5846-2981-4621-97aa-74b4ff740a9a" providerId="ADAL" clId="{FB848A86-BA41-53FA-A30A-7B7D55849E22}" dt="2026-08-14T01:42:17.074" v="46" actId="700"/>
          <ac:spMkLst>
            <pc:docMk/>
            <pc:sldMk cId="901360475" sldId="269"/>
            <ac:spMk id="10" creationId="{CBDABB8C-C0A3-C2F8-F180-3320099B7F9F}"/>
          </ac:spMkLst>
        </pc:spChg>
      </pc:sldChg>
      <pc:sldChg chg="add setBg">
        <pc:chgData name="Anna Bramble" userId="5cca5846-2981-4621-97aa-74b4ff740a9a" providerId="ADAL" clId="{FB848A86-BA41-53FA-A30A-7B7D55849E22}" dt="2026-08-14T01:44:39.688" v="59"/>
        <pc:sldMkLst>
          <pc:docMk/>
          <pc:sldMk cId="3054524780" sldId="270"/>
        </pc:sldMkLst>
      </pc:sldChg>
      <pc:sldChg chg="add replId setBg">
        <pc:chgData name="Anna Bramble" userId="5cca5846-2981-4621-97aa-74b4ff740a9a" providerId="ADAL" clId="{FB848A86-BA41-53FA-A30A-7B7D55849E22}" dt="2026-08-14T01:44:56.689" v="61"/>
        <pc:sldMkLst>
          <pc:docMk/>
          <pc:sldMk cId="202117731" sldId="271"/>
        </pc:sldMkLst>
      </pc:sldChg>
      <pc:sldChg chg="add replId setBg">
        <pc:chgData name="Anna Bramble" userId="5cca5846-2981-4621-97aa-74b4ff740a9a" providerId="ADAL" clId="{FB848A86-BA41-53FA-A30A-7B7D55849E22}" dt="2026-08-14T01:45:38.935" v="69"/>
        <pc:sldMkLst>
          <pc:docMk/>
          <pc:sldMk cId="3561334384" sldId="272"/>
        </pc:sldMkLst>
      </pc:sldChg>
      <pc:sldChg chg="add replId">
        <pc:chgData name="Anna Bramble" userId="5cca5846-2981-4621-97aa-74b4ff740a9a" providerId="ADAL" clId="{FB848A86-BA41-53FA-A30A-7B7D55849E22}" dt="2026-08-14T01:44:02.183" v="55" actId="2890"/>
        <pc:sldMkLst>
          <pc:docMk/>
          <pc:sldMk cId="3030339831" sldId="273"/>
        </pc:sldMkLst>
      </pc:sldChg>
      <pc:sldChg chg="add replId">
        <pc:chgData name="Anna Bramble" userId="5cca5846-2981-4621-97aa-74b4ff740a9a" providerId="ADAL" clId="{FB848A86-BA41-53FA-A30A-7B7D55849E22}" dt="2026-08-14T01:44:02.183" v="55" actId="2890"/>
        <pc:sldMkLst>
          <pc:docMk/>
          <pc:sldMk cId="2857103292" sldId="274"/>
        </pc:sldMkLst>
      </pc:sldChg>
      <pc:sldChg chg="add replId setBg">
        <pc:chgData name="Anna Bramble" userId="5cca5846-2981-4621-97aa-74b4ff740a9a" providerId="ADAL" clId="{FB848A86-BA41-53FA-A30A-7B7D55849E22}" dt="2026-08-14T01:45:14.476" v="63"/>
        <pc:sldMkLst>
          <pc:docMk/>
          <pc:sldMk cId="3569921325" sldId="275"/>
        </pc:sldMkLst>
      </pc:sldChg>
      <pc:sldChg chg="add replId setBg">
        <pc:chgData name="Anna Bramble" userId="5cca5846-2981-4621-97aa-74b4ff740a9a" providerId="ADAL" clId="{FB848A86-BA41-53FA-A30A-7B7D55849E22}" dt="2026-08-14T01:45:19.267" v="65"/>
        <pc:sldMkLst>
          <pc:docMk/>
          <pc:sldMk cId="1997195487" sldId="276"/>
        </pc:sldMkLst>
      </pc:sldChg>
      <pc:sldChg chg="add replId setBg">
        <pc:chgData name="Anna Bramble" userId="5cca5846-2981-4621-97aa-74b4ff740a9a" providerId="ADAL" clId="{FB848A86-BA41-53FA-A30A-7B7D55849E22}" dt="2026-08-14T01:45:24.891" v="67"/>
        <pc:sldMkLst>
          <pc:docMk/>
          <pc:sldMk cId="115692860" sldId="277"/>
        </pc:sldMkLst>
      </pc:sldChg>
      <pc:sldChg chg="add setBg">
        <pc:chgData name="Anna Bramble" userId="5cca5846-2981-4621-97aa-74b4ff740a9a" providerId="ADAL" clId="{FB848A86-BA41-53FA-A30A-7B7D55849E22}" dt="2026-08-14T02:03:28.811" v="77"/>
        <pc:sldMkLst>
          <pc:docMk/>
          <pc:sldMk cId="849276495" sldId="278"/>
        </pc:sldMkLst>
      </pc:sldChg>
      <pc:sldChg chg="add replId setBg">
        <pc:chgData name="Anna Bramble" userId="5cca5846-2981-4621-97aa-74b4ff740a9a" providerId="ADAL" clId="{FB848A86-BA41-53FA-A30A-7B7D55849E22}" dt="2026-08-14T02:03:34.236" v="79"/>
        <pc:sldMkLst>
          <pc:docMk/>
          <pc:sldMk cId="426392619" sldId="279"/>
        </pc:sldMkLst>
      </pc:sldChg>
      <pc:sldChg chg="add replId setBg">
        <pc:chgData name="Anna Bramble" userId="5cca5846-2981-4621-97aa-74b4ff740a9a" providerId="ADAL" clId="{FB848A86-BA41-53FA-A30A-7B7D55849E22}" dt="2026-08-14T02:04:01.190" v="87"/>
        <pc:sldMkLst>
          <pc:docMk/>
          <pc:sldMk cId="2620721041" sldId="280"/>
        </pc:sldMkLst>
      </pc:sldChg>
      <pc:sldChg chg="add replId">
        <pc:chgData name="Anna Bramble" userId="5cca5846-2981-4621-97aa-74b4ff740a9a" providerId="ADAL" clId="{FB848A86-BA41-53FA-A30A-7B7D55849E22}" dt="2026-08-14T02:02:53.288" v="72" actId="2890"/>
        <pc:sldMkLst>
          <pc:docMk/>
          <pc:sldMk cId="502260545" sldId="281"/>
        </pc:sldMkLst>
      </pc:sldChg>
      <pc:sldChg chg="add replId">
        <pc:chgData name="Anna Bramble" userId="5cca5846-2981-4621-97aa-74b4ff740a9a" providerId="ADAL" clId="{FB848A86-BA41-53FA-A30A-7B7D55849E22}" dt="2026-08-14T02:02:53.288" v="72" actId="2890"/>
        <pc:sldMkLst>
          <pc:docMk/>
          <pc:sldMk cId="720921472" sldId="282"/>
        </pc:sldMkLst>
      </pc:sldChg>
      <pc:sldChg chg="add replId setBg">
        <pc:chgData name="Anna Bramble" userId="5cca5846-2981-4621-97aa-74b4ff740a9a" providerId="ADAL" clId="{FB848A86-BA41-53FA-A30A-7B7D55849E22}" dt="2026-08-14T02:03:41.362" v="81"/>
        <pc:sldMkLst>
          <pc:docMk/>
          <pc:sldMk cId="1028895557" sldId="283"/>
        </pc:sldMkLst>
      </pc:sldChg>
      <pc:sldChg chg="add replId setBg">
        <pc:chgData name="Anna Bramble" userId="5cca5846-2981-4621-97aa-74b4ff740a9a" providerId="ADAL" clId="{FB848A86-BA41-53FA-A30A-7B7D55849E22}" dt="2026-08-14T02:03:46.001" v="83"/>
        <pc:sldMkLst>
          <pc:docMk/>
          <pc:sldMk cId="214438052" sldId="284"/>
        </pc:sldMkLst>
      </pc:sldChg>
      <pc:sldChg chg="add replId setBg">
        <pc:chgData name="Anna Bramble" userId="5cca5846-2981-4621-97aa-74b4ff740a9a" providerId="ADAL" clId="{FB848A86-BA41-53FA-A30A-7B7D55849E22}" dt="2026-08-14T02:03:50.788" v="85"/>
        <pc:sldMkLst>
          <pc:docMk/>
          <pc:sldMk cId="2259584618" sldId="285"/>
        </pc:sldMkLst>
      </pc:sldChg>
      <pc:sldChg chg="add setBg">
        <pc:chgData name="Anna Bramble" userId="5cca5846-2981-4621-97aa-74b4ff740a9a" providerId="ADAL" clId="{FB848A86-BA41-53FA-A30A-7B7D55849E22}" dt="2026-08-14T02:04:47.721" v="92"/>
        <pc:sldMkLst>
          <pc:docMk/>
          <pc:sldMk cId="2377102813" sldId="286"/>
        </pc:sldMkLst>
      </pc:sldChg>
      <pc:sldChg chg="add replId setBg">
        <pc:chgData name="Anna Bramble" userId="5cca5846-2981-4621-97aa-74b4ff740a9a" providerId="ADAL" clId="{FB848A86-BA41-53FA-A30A-7B7D55849E22}" dt="2026-08-14T02:04:54.682" v="94"/>
        <pc:sldMkLst>
          <pc:docMk/>
          <pc:sldMk cId="2636400401" sldId="287"/>
        </pc:sldMkLst>
      </pc:sldChg>
      <pc:sldChg chg="add replId setBg">
        <pc:chgData name="Anna Bramble" userId="5cca5846-2981-4621-97aa-74b4ff740a9a" providerId="ADAL" clId="{FB848A86-BA41-53FA-A30A-7B7D55849E22}" dt="2026-08-14T02:05:20.156" v="102"/>
        <pc:sldMkLst>
          <pc:docMk/>
          <pc:sldMk cId="4128200096" sldId="288"/>
        </pc:sldMkLst>
      </pc:sldChg>
      <pc:sldChg chg="add replId">
        <pc:chgData name="Anna Bramble" userId="5cca5846-2981-4621-97aa-74b4ff740a9a" providerId="ADAL" clId="{FB848A86-BA41-53FA-A30A-7B7D55849E22}" dt="2026-08-14T02:04:12.109" v="88" actId="2890"/>
        <pc:sldMkLst>
          <pc:docMk/>
          <pc:sldMk cId="1183273388" sldId="289"/>
        </pc:sldMkLst>
      </pc:sldChg>
      <pc:sldChg chg="add replId">
        <pc:chgData name="Anna Bramble" userId="5cca5846-2981-4621-97aa-74b4ff740a9a" providerId="ADAL" clId="{FB848A86-BA41-53FA-A30A-7B7D55849E22}" dt="2026-08-14T02:04:12.109" v="88" actId="2890"/>
        <pc:sldMkLst>
          <pc:docMk/>
          <pc:sldMk cId="4051441689" sldId="290"/>
        </pc:sldMkLst>
      </pc:sldChg>
      <pc:sldChg chg="add replId setBg">
        <pc:chgData name="Anna Bramble" userId="5cca5846-2981-4621-97aa-74b4ff740a9a" providerId="ADAL" clId="{FB848A86-BA41-53FA-A30A-7B7D55849E22}" dt="2026-08-14T02:05:00.466" v="96"/>
        <pc:sldMkLst>
          <pc:docMk/>
          <pc:sldMk cId="3335678815" sldId="291"/>
        </pc:sldMkLst>
      </pc:sldChg>
      <pc:sldChg chg="add replId setBg">
        <pc:chgData name="Anna Bramble" userId="5cca5846-2981-4621-97aa-74b4ff740a9a" providerId="ADAL" clId="{FB848A86-BA41-53FA-A30A-7B7D55849E22}" dt="2026-08-14T02:05:05.038" v="98"/>
        <pc:sldMkLst>
          <pc:docMk/>
          <pc:sldMk cId="3269554902" sldId="292"/>
        </pc:sldMkLst>
      </pc:sldChg>
      <pc:sldChg chg="add replId setBg">
        <pc:chgData name="Anna Bramble" userId="5cca5846-2981-4621-97aa-74b4ff740a9a" providerId="ADAL" clId="{FB848A86-BA41-53FA-A30A-7B7D55849E22}" dt="2026-08-14T02:05:08.922" v="100"/>
        <pc:sldMkLst>
          <pc:docMk/>
          <pc:sldMk cId="2203132248" sldId="293"/>
        </pc:sldMkLst>
      </pc:sldChg>
      <pc:sldChg chg="add setBg">
        <pc:chgData name="Anna Bramble" userId="5cca5846-2981-4621-97aa-74b4ff740a9a" providerId="ADAL" clId="{FB848A86-BA41-53FA-A30A-7B7D55849E22}" dt="2026-08-14T02:06:56.240" v="114"/>
        <pc:sldMkLst>
          <pc:docMk/>
          <pc:sldMk cId="1569188970" sldId="294"/>
        </pc:sldMkLst>
      </pc:sldChg>
      <pc:sldChg chg="add replId setBg">
        <pc:chgData name="Anna Bramble" userId="5cca5846-2981-4621-97aa-74b4ff740a9a" providerId="ADAL" clId="{FB848A86-BA41-53FA-A30A-7B7D55849E22}" dt="2026-08-14T02:07:01.034" v="116"/>
        <pc:sldMkLst>
          <pc:docMk/>
          <pc:sldMk cId="2783705914" sldId="295"/>
        </pc:sldMkLst>
      </pc:sldChg>
      <pc:sldChg chg="add replId setBg">
        <pc:chgData name="Anna Bramble" userId="5cca5846-2981-4621-97aa-74b4ff740a9a" providerId="ADAL" clId="{FB848A86-BA41-53FA-A30A-7B7D55849E22}" dt="2026-08-14T02:06:33.156" v="112"/>
        <pc:sldMkLst>
          <pc:docMk/>
          <pc:sldMk cId="1718939140" sldId="296"/>
        </pc:sldMkLst>
      </pc:sldChg>
      <pc:sldChg chg="add replId">
        <pc:chgData name="Anna Bramble" userId="5cca5846-2981-4621-97aa-74b4ff740a9a" providerId="ADAL" clId="{FB848A86-BA41-53FA-A30A-7B7D55849E22}" dt="2026-08-14T02:05:24.492" v="103" actId="2890"/>
        <pc:sldMkLst>
          <pc:docMk/>
          <pc:sldMk cId="619052461" sldId="297"/>
        </pc:sldMkLst>
      </pc:sldChg>
      <pc:sldChg chg="add replId">
        <pc:chgData name="Anna Bramble" userId="5cca5846-2981-4621-97aa-74b4ff740a9a" providerId="ADAL" clId="{FB848A86-BA41-53FA-A30A-7B7D55849E22}" dt="2026-08-14T02:05:24.492" v="103" actId="2890"/>
        <pc:sldMkLst>
          <pc:docMk/>
          <pc:sldMk cId="1558077458" sldId="298"/>
        </pc:sldMkLst>
      </pc:sldChg>
      <pc:sldChg chg="add replId setBg">
        <pc:chgData name="Anna Bramble" userId="5cca5846-2981-4621-97aa-74b4ff740a9a" providerId="ADAL" clId="{FB848A86-BA41-53FA-A30A-7B7D55849E22}" dt="2026-08-14T02:07:15.108" v="120"/>
        <pc:sldMkLst>
          <pc:docMk/>
          <pc:sldMk cId="182710848" sldId="299"/>
        </pc:sldMkLst>
      </pc:sldChg>
      <pc:sldChg chg="add replId setBg">
        <pc:chgData name="Anna Bramble" userId="5cca5846-2981-4621-97aa-74b4ff740a9a" providerId="ADAL" clId="{FB848A86-BA41-53FA-A30A-7B7D55849E22}" dt="2026-08-14T02:07:20.371" v="122"/>
        <pc:sldMkLst>
          <pc:docMk/>
          <pc:sldMk cId="2721257764" sldId="300"/>
        </pc:sldMkLst>
      </pc:sldChg>
      <pc:sldChg chg="add replId setBg">
        <pc:chgData name="Anna Bramble" userId="5cca5846-2981-4621-97aa-74b4ff740a9a" providerId="ADAL" clId="{FB848A86-BA41-53FA-A30A-7B7D55849E22}" dt="2026-08-14T02:07:25.516" v="124"/>
        <pc:sldMkLst>
          <pc:docMk/>
          <pc:sldMk cId="1663407218" sldId="301"/>
        </pc:sldMkLst>
      </pc:sldChg>
      <pc:sldChg chg="add setBg">
        <pc:chgData name="Anna Bramble" userId="5cca5846-2981-4621-97aa-74b4ff740a9a" providerId="ADAL" clId="{FB848A86-BA41-53FA-A30A-7B7D55849E22}" dt="2026-08-14T02:11:25.857" v="136"/>
        <pc:sldMkLst>
          <pc:docMk/>
          <pc:sldMk cId="1817537803" sldId="302"/>
        </pc:sldMkLst>
      </pc:sldChg>
      <pc:sldChg chg="add replId setBg">
        <pc:chgData name="Anna Bramble" userId="5cca5846-2981-4621-97aa-74b4ff740a9a" providerId="ADAL" clId="{FB848A86-BA41-53FA-A30A-7B7D55849E22}" dt="2026-08-14T02:07:57.270" v="126"/>
        <pc:sldMkLst>
          <pc:docMk/>
          <pc:sldMk cId="2566415526" sldId="303"/>
        </pc:sldMkLst>
      </pc:sldChg>
      <pc:sldChg chg="add replId setBg">
        <pc:chgData name="Anna Bramble" userId="5cca5846-2981-4621-97aa-74b4ff740a9a" providerId="ADAL" clId="{FB848A86-BA41-53FA-A30A-7B7D55849E22}" dt="2026-08-14T02:08:30.038" v="134"/>
        <pc:sldMkLst>
          <pc:docMk/>
          <pc:sldMk cId="4179697177" sldId="304"/>
        </pc:sldMkLst>
      </pc:sldChg>
      <pc:sldChg chg="add replId">
        <pc:chgData name="Anna Bramble" userId="5cca5846-2981-4621-97aa-74b4ff740a9a" providerId="ADAL" clId="{FB848A86-BA41-53FA-A30A-7B7D55849E22}" dt="2026-08-14T02:05:49.728" v="107" actId="2890"/>
        <pc:sldMkLst>
          <pc:docMk/>
          <pc:sldMk cId="2340459455" sldId="305"/>
        </pc:sldMkLst>
      </pc:sldChg>
      <pc:sldChg chg="add replId">
        <pc:chgData name="Anna Bramble" userId="5cca5846-2981-4621-97aa-74b4ff740a9a" providerId="ADAL" clId="{FB848A86-BA41-53FA-A30A-7B7D55849E22}" dt="2026-08-14T02:05:49.728" v="107" actId="2890"/>
        <pc:sldMkLst>
          <pc:docMk/>
          <pc:sldMk cId="1027020661" sldId="306"/>
        </pc:sldMkLst>
      </pc:sldChg>
      <pc:sldChg chg="add replId setBg">
        <pc:chgData name="Anna Bramble" userId="5cca5846-2981-4621-97aa-74b4ff740a9a" providerId="ADAL" clId="{FB848A86-BA41-53FA-A30A-7B7D55849E22}" dt="2026-08-14T02:08:06.151" v="128"/>
        <pc:sldMkLst>
          <pc:docMk/>
          <pc:sldMk cId="1220842556" sldId="307"/>
        </pc:sldMkLst>
      </pc:sldChg>
      <pc:sldChg chg="add replId setBg">
        <pc:chgData name="Anna Bramble" userId="5cca5846-2981-4621-97aa-74b4ff740a9a" providerId="ADAL" clId="{FB848A86-BA41-53FA-A30A-7B7D55849E22}" dt="2026-08-14T02:08:12.659" v="130"/>
        <pc:sldMkLst>
          <pc:docMk/>
          <pc:sldMk cId="301319651" sldId="308"/>
        </pc:sldMkLst>
      </pc:sldChg>
      <pc:sldChg chg="add replId setBg">
        <pc:chgData name="Anna Bramble" userId="5cca5846-2981-4621-97aa-74b4ff740a9a" providerId="ADAL" clId="{FB848A86-BA41-53FA-A30A-7B7D55849E22}" dt="2026-08-14T02:08:16.581" v="132"/>
        <pc:sldMkLst>
          <pc:docMk/>
          <pc:sldMk cId="1993506133" sldId="309"/>
        </pc:sldMkLst>
      </pc:sldChg>
      <pc:sldMasterChg chg="modSp modSldLayout">
        <pc:chgData name="Anna Bramble" userId="5cca5846-2981-4621-97aa-74b4ff740a9a" providerId="ADAL" clId="{FB848A86-BA41-53FA-A30A-7B7D55849E22}" dt="2026-08-14T01:42:30.264" v="49"/>
        <pc:sldMasterMkLst>
          <pc:docMk/>
          <pc:sldMasterMk cId="861545524" sldId="2147483660"/>
        </pc:sldMasterMkLst>
        <pc:spChg chg="mod">
          <ac:chgData name="Anna Bramble" userId="5cca5846-2981-4621-97aa-74b4ff740a9a" providerId="ADAL" clId="{FB848A86-BA41-53FA-A30A-7B7D55849E22}" dt="2026-08-14T01:40:51.165" v="38" actId="255"/>
          <ac:spMkLst>
            <pc:docMk/>
            <pc:sldMasterMk cId="861545524" sldId="2147483660"/>
            <ac:spMk id="2" creationId="{05E9BFB6-6BFE-47F3-BE8C-CB5F2F85BD85}"/>
          </ac:spMkLst>
        </pc:spChg>
        <pc:spChg chg="mod">
          <ac:chgData name="Anna Bramble" userId="5cca5846-2981-4621-97aa-74b4ff740a9a" providerId="ADAL" clId="{FB848A86-BA41-53FA-A30A-7B7D55849E22}" dt="2026-08-14T01:42:04.174" v="45" actId="255"/>
          <ac:spMkLst>
            <pc:docMk/>
            <pc:sldMasterMk cId="861545524" sldId="2147483660"/>
            <ac:spMk id="3" creationId="{BB379B61-1AEE-4C91-8922-99E84A64DA88}"/>
          </ac:spMkLst>
        </pc:spChg>
        <pc:sldLayoutChg chg="addSp delSp modSp mod">
          <pc:chgData name="Anna Bramble" userId="5cca5846-2981-4621-97aa-74b4ff740a9a" providerId="ADAL" clId="{FB848A86-BA41-53FA-A30A-7B7D55849E22}" dt="2026-08-14T01:42:30.264" v="49"/>
          <pc:sldLayoutMkLst>
            <pc:docMk/>
            <pc:sldMasterMk cId="861545524" sldId="2147483660"/>
            <pc:sldLayoutMk cId="171847387" sldId="2147483662"/>
          </pc:sldLayoutMkLst>
          <pc:spChg chg="add mod">
            <ac:chgData name="Anna Bramble" userId="5cca5846-2981-4621-97aa-74b4ff740a9a" providerId="ADAL" clId="{FB848A86-BA41-53FA-A30A-7B7D55849E22}" dt="2026-08-14T01:42:30.264" v="49"/>
            <ac:spMkLst>
              <pc:docMk/>
              <pc:sldMasterMk cId="861545524" sldId="2147483660"/>
              <pc:sldLayoutMk cId="171847387" sldId="2147483662"/>
              <ac:spMk id="4" creationId="{D9FE89A9-6A3A-10E8-1D45-95D2FBFC706D}"/>
            </ac:spMkLst>
          </pc:spChg>
        </pc:sldLayoutChg>
        <pc:sldLayoutChg chg="modSp mod">
          <pc:chgData name="Anna Bramble" userId="5cca5846-2981-4621-97aa-74b4ff740a9a" providerId="ADAL" clId="{FB848A86-BA41-53FA-A30A-7B7D55849E22}" dt="2026-08-14T01:40:09.064" v="33" actId="255"/>
          <pc:sldLayoutMkLst>
            <pc:docMk/>
            <pc:sldMasterMk cId="861545524" sldId="2147483660"/>
            <pc:sldLayoutMk cId="2799685675" sldId="2147483685"/>
          </pc:sldLayoutMkLst>
          <pc:spChg chg="mod">
            <ac:chgData name="Anna Bramble" userId="5cca5846-2981-4621-97aa-74b4ff740a9a" providerId="ADAL" clId="{FB848A86-BA41-53FA-A30A-7B7D55849E22}" dt="2026-08-14T01:40:09.064" v="33" actId="255"/>
            <ac:spMkLst>
              <pc:docMk/>
              <pc:sldMasterMk cId="861545524" sldId="2147483660"/>
              <pc:sldLayoutMk cId="2799685675" sldId="2147483685"/>
              <ac:spMk id="2" creationId="{85CFC843-CC10-4297-9633-2E01492B1B1F}"/>
            </ac:spMkLst>
          </pc:spChg>
        </pc:sldLayoutChg>
      </pc:sldMasterChg>
      <pc:sldMasterChg chg="delSp modSp mod modSldLayout">
        <pc:chgData name="Anna Bramble" userId="5cca5846-2981-4621-97aa-74b4ff740a9a" providerId="ADAL" clId="{FB848A86-BA41-53FA-A30A-7B7D55849E22}" dt="2026-08-14T01:42:48.122" v="52"/>
        <pc:sldMasterMkLst>
          <pc:docMk/>
          <pc:sldMasterMk cId="3876904348" sldId="2147483674"/>
        </pc:sldMasterMkLst>
        <pc:spChg chg="mod">
          <ac:chgData name="Anna Bramble" userId="5cca5846-2981-4621-97aa-74b4ff740a9a" providerId="ADAL" clId="{FB848A86-BA41-53FA-A30A-7B7D55849E22}" dt="2026-08-14T01:40:46.194" v="37" actId="255"/>
          <ac:spMkLst>
            <pc:docMk/>
            <pc:sldMasterMk cId="3876904348" sldId="2147483674"/>
            <ac:spMk id="2" creationId="{05E9BFB6-6BFE-47F3-BE8C-CB5F2F85BD85}"/>
          </ac:spMkLst>
        </pc:spChg>
        <pc:spChg chg="mod">
          <ac:chgData name="Anna Bramble" userId="5cca5846-2981-4621-97aa-74b4ff740a9a" providerId="ADAL" clId="{FB848A86-BA41-53FA-A30A-7B7D55849E22}" dt="2026-08-14T01:41:41.388" v="42" actId="255"/>
          <ac:spMkLst>
            <pc:docMk/>
            <pc:sldMasterMk cId="3876904348" sldId="2147483674"/>
            <ac:spMk id="3" creationId="{BB379B61-1AEE-4C91-8922-99E84A64DA88}"/>
          </ac:spMkLst>
        </pc:spChg>
        <pc:sldLayoutChg chg="addSp delSp modSp mod">
          <pc:chgData name="Anna Bramble" userId="5cca5846-2981-4621-97aa-74b4ff740a9a" providerId="ADAL" clId="{FB848A86-BA41-53FA-A30A-7B7D55849E22}" dt="2026-08-14T01:42:48.122" v="52"/>
          <pc:sldLayoutMkLst>
            <pc:docMk/>
            <pc:sldMasterMk cId="3876904348" sldId="2147483674"/>
            <pc:sldLayoutMk cId="1845123541" sldId="2147483676"/>
          </pc:sldLayoutMkLst>
          <pc:spChg chg="mod">
            <ac:chgData name="Anna Bramble" userId="5cca5846-2981-4621-97aa-74b4ff740a9a" providerId="ADAL" clId="{FB848A86-BA41-53FA-A30A-7B7D55849E22}" dt="2026-08-14T01:40:38.613" v="36" actId="255"/>
            <ac:spMkLst>
              <pc:docMk/>
              <pc:sldMasterMk cId="3876904348" sldId="2147483674"/>
              <pc:sldLayoutMk cId="1845123541" sldId="2147483676"/>
              <ac:spMk id="2" creationId="{22738939-8BCA-4A48-977C-4AEF72ED07AD}"/>
            </ac:spMkLst>
          </pc:spChg>
          <pc:spChg chg="add mod">
            <ac:chgData name="Anna Bramble" userId="5cca5846-2981-4621-97aa-74b4ff740a9a" providerId="ADAL" clId="{FB848A86-BA41-53FA-A30A-7B7D55849E22}" dt="2026-08-14T01:42:48.122" v="52"/>
            <ac:spMkLst>
              <pc:docMk/>
              <pc:sldMasterMk cId="3876904348" sldId="2147483674"/>
              <pc:sldLayoutMk cId="1845123541" sldId="2147483676"/>
              <ac:spMk id="4" creationId="{A50E5E05-F77C-142C-4DB8-7499ECB5002F}"/>
            </ac:spMkLst>
          </pc:spChg>
        </pc:sldLayoutChg>
        <pc:sldLayoutChg chg="modSp mod">
          <pc:chgData name="Anna Bramble" userId="5cca5846-2981-4621-97aa-74b4ff740a9a" providerId="ADAL" clId="{FB848A86-BA41-53FA-A30A-7B7D55849E22}" dt="2026-08-14T01:39:59.508" v="32" actId="255"/>
          <pc:sldLayoutMkLst>
            <pc:docMk/>
            <pc:sldMasterMk cId="3876904348" sldId="2147483674"/>
            <pc:sldLayoutMk cId="3955872246" sldId="2147483677"/>
          </pc:sldLayoutMkLst>
          <pc:spChg chg="mod">
            <ac:chgData name="Anna Bramble" userId="5cca5846-2981-4621-97aa-74b4ff740a9a" providerId="ADAL" clId="{FB848A86-BA41-53FA-A30A-7B7D55849E22}" dt="2026-08-14T01:39:59.508" v="32" actId="255"/>
            <ac:spMkLst>
              <pc:docMk/>
              <pc:sldMasterMk cId="3876904348" sldId="2147483674"/>
              <pc:sldLayoutMk cId="3955872246" sldId="2147483677"/>
              <ac:spMk id="2" creationId="{85CFC843-CC10-4297-9633-2E01492B1B1F}"/>
            </ac:spMkLst>
          </pc:spChg>
        </pc:sldLayoutChg>
      </pc:sldMasterChg>
    </pc:docChg>
  </pc:docChgLst>
  <pc:docChgLst>
    <pc:chgData name="Taryn Somerville" userId="69027dbc-bab2-498d-a7ad-5b94e4d4fd30" providerId="ADAL" clId="{64C0FA9B-3448-49D0-8605-7B98FAD56807}"/>
    <pc:docChg chg="custSel modSld">
      <pc:chgData name="Taryn Somerville" userId="69027dbc-bab2-498d-a7ad-5b94e4d4fd30" providerId="ADAL" clId="{64C0FA9B-3448-49D0-8605-7B98FAD56807}" dt="2026-08-18T02:15:24.022" v="1" actId="478"/>
      <pc:docMkLst>
        <pc:docMk/>
      </pc:docMkLst>
      <pc:sldChg chg="addSp delSp mod">
        <pc:chgData name="Taryn Somerville" userId="69027dbc-bab2-498d-a7ad-5b94e4d4fd30" providerId="ADAL" clId="{64C0FA9B-3448-49D0-8605-7B98FAD56807}" dt="2026-08-18T02:15:24.022" v="1" actId="478"/>
        <pc:sldMkLst>
          <pc:docMk/>
          <pc:sldMk cId="3941117237" sldId="260"/>
        </pc:sldMkLst>
        <pc:picChg chg="add del">
          <ac:chgData name="Taryn Somerville" userId="69027dbc-bab2-498d-a7ad-5b94e4d4fd30" providerId="ADAL" clId="{64C0FA9B-3448-49D0-8605-7B98FAD56807}" dt="2026-08-18T02:15:24.022" v="1" actId="478"/>
          <ac:picMkLst>
            <pc:docMk/>
            <pc:sldMk cId="3941117237" sldId="260"/>
            <ac:picMk id="4" creationId="{F574BC34-8122-539F-1610-F50D1B4410EF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0DFBD9-F048-894A-B91D-2DBEADA3EAB2}" type="datetimeFigureOut">
              <a:rPr lang="en-US" smtClean="0"/>
              <a:t>8/18/2026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123114-9663-3148-BC1F-7A29E9DAA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7074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123114-9663-3148-BC1F-7A29E9DAA8F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87009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68B8B0-E678-06E5-967A-B9B2650496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00087E9-7346-A21A-A37B-127F081613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7E50977-508B-50ED-E53D-0C6B93A7C5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94B6DF-57AF-3C3F-D6BA-C870EF2ECC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123114-9663-3148-BC1F-7A29E9DAA8FD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99738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060F53-9D51-3C91-DEE1-F6F09525D8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424962D-C2FE-1AF3-CC3A-64A727A759F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DF6F04E-DC54-D4F1-3D15-3108ED2F18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9194D5-52CC-05DF-5809-548E8EFCC1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123114-9663-3148-BC1F-7A29E9DAA8FD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9269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DFE2D9-470B-86C4-1B0D-18AACC9372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4D99B02-0A25-7093-8100-8CF2619F11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B7AFA6F-EA70-7B54-1088-6939C568D4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3A7AF9-DAA2-9E7C-1E48-1BDEA57CA88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123114-9663-3148-BC1F-7A29E9DAA8FD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7739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122155-C193-A2BD-5500-9618BF1EF9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03916E7-DC97-3774-A67B-0BB14ECFDC8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68BED2C-532A-55AB-43EB-B655F885E5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B6A922-CD4A-A376-051B-0BEA0F66754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123114-9663-3148-BC1F-7A29E9DAA8FD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5564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C8F9EE-24EE-3037-D4F2-686A15F32B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70C00B-1D14-48B7-10A9-00D1CB6A693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7728E0-7D85-1F2B-112E-10D5C6F2B1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BFB007-CC3C-AB09-9D3F-2F89AAF4884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123114-9663-3148-BC1F-7A29E9DAA8FD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3499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CA8017C7-B05D-D64E-96E3-51366030F5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04115" y="759477"/>
            <a:ext cx="4307621" cy="2387600"/>
          </a:xfrm>
        </p:spPr>
        <p:txBody>
          <a:bodyPr lIns="90000" anchor="b">
            <a:normAutofit/>
          </a:bodyPr>
          <a:lstStyle>
            <a:lvl1pPr algn="l">
              <a:defRPr sz="4200">
                <a:blipFill>
                  <a:blip r:embed="rId2"/>
                  <a:stretch>
                    <a:fillRect/>
                  </a:stretch>
                </a:blipFill>
              </a:defRPr>
            </a:lvl1pPr>
          </a:lstStyle>
          <a:p>
            <a:r>
              <a:rPr lang="en-GB"/>
              <a:t>Click to edit Master title style</a:t>
            </a:r>
            <a:endParaRPr lang="en-AU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7328DF4E-FF52-7743-977C-4EB0CE0110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04115" y="3286450"/>
            <a:ext cx="4307621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rgbClr val="00000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AU" dirty="0"/>
          </a:p>
        </p:txBody>
      </p:sp>
      <p:sp>
        <p:nvSpPr>
          <p:cNvPr id="2" name="Footer Placeholder 5">
            <a:extLst>
              <a:ext uri="{FF2B5EF4-FFF2-40B4-BE49-F238E27FC236}">
                <a16:creationId xmlns:a16="http://schemas.microsoft.com/office/drawing/2014/main" id="{786D3AA9-4C94-83E1-E44F-F2465CC5C4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7492" y="6404902"/>
            <a:ext cx="6856113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3" name="Slide Number Placeholder 6">
            <a:extLst>
              <a:ext uri="{FF2B5EF4-FFF2-40B4-BE49-F238E27FC236}">
                <a16:creationId xmlns:a16="http://schemas.microsoft.com/office/drawing/2014/main" id="{F9EA3749-5E2B-D06D-854E-141C6096E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8537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14394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738939-8BCA-4A48-977C-4AEF72ED0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878" y="365125"/>
            <a:ext cx="10444244" cy="1324800"/>
          </a:xfrm>
          <a:noFill/>
        </p:spPr>
        <p:txBody>
          <a:bodyPr anchor="b" anchorCtr="0"/>
          <a:lstStyle>
            <a:lvl1pPr>
              <a:defRPr>
                <a:blipFill dpi="0" rotWithShape="1">
                  <a:blip r:embed="rId2"/>
                  <a:srcRect/>
                  <a:tile tx="0" ty="0" sx="50000" sy="50000" flip="none" algn="tl"/>
                </a:blipFill>
              </a:defRPr>
            </a:lvl1pPr>
          </a:lstStyle>
          <a:p>
            <a:r>
              <a:rPr lang="en-GB"/>
              <a:t>Click to edit Master title style</a:t>
            </a:r>
            <a:endParaRPr lang="en-AU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D9FE89A9-6A3A-10E8-1D45-95D2FBFC70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4155" y="1825625"/>
            <a:ext cx="1044369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71847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FC843-CC10-4297-9633-2E01492B1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878" y="1576568"/>
            <a:ext cx="10444244" cy="2852737"/>
          </a:xfrm>
        </p:spPr>
        <p:txBody>
          <a:bodyPr anchor="b">
            <a:normAutofit/>
          </a:bodyPr>
          <a:lstStyle>
            <a:lvl1pPr>
              <a:defRPr sz="4200">
                <a:blipFill dpi="0" rotWithShape="1">
                  <a:blip r:embed="rId2"/>
                  <a:srcRect/>
                  <a:tile tx="0" ty="0" sx="50000" sy="50000" flip="none" algn="tl"/>
                </a:blipFill>
              </a:defRPr>
            </a:lvl1pPr>
          </a:lstStyle>
          <a:p>
            <a:r>
              <a:rPr lang="en-GB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EB8771-11D5-4704-B4D6-C5C70CF414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73878" y="4589463"/>
            <a:ext cx="10444244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000000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64D0EDB-A42B-2942-AD8C-5C410CD624FF}"/>
              </a:ext>
            </a:extLst>
          </p:cNvPr>
          <p:cNvCxnSpPr>
            <a:cxnSpLocks/>
          </p:cNvCxnSpPr>
          <p:nvPr userDrawn="1"/>
        </p:nvCxnSpPr>
        <p:spPr>
          <a:xfrm>
            <a:off x="873878" y="4469165"/>
            <a:ext cx="2888856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Footer Placeholder 5">
            <a:extLst>
              <a:ext uri="{FF2B5EF4-FFF2-40B4-BE49-F238E27FC236}">
                <a16:creationId xmlns:a16="http://schemas.microsoft.com/office/drawing/2014/main" id="{8F3AEAE1-2D84-FA41-7BB5-65A176D40B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7492" y="6404902"/>
            <a:ext cx="6856113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AA2942ED-1D47-33B5-27A2-312736CAD1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8537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999833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FC843-CC10-4297-9633-2E01492B1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4482" y="1114856"/>
            <a:ext cx="8183036" cy="4628287"/>
          </a:xfrm>
        </p:spPr>
        <p:txBody>
          <a:bodyPr anchor="ctr">
            <a:normAutofit/>
          </a:bodyPr>
          <a:lstStyle>
            <a:lvl1pPr>
              <a:defRPr sz="5400">
                <a:blipFill dpi="0" rotWithShape="1">
                  <a:blip r:embed="rId2"/>
                  <a:srcRect/>
                  <a:tile tx="0" ty="0" sx="50000" sy="50000" flip="none" algn="tl"/>
                </a:blipFill>
              </a:defRPr>
            </a:lvl1pPr>
          </a:lstStyle>
          <a:p>
            <a:r>
              <a:rPr lang="en-GB"/>
              <a:t>Click to edit Master title style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7996856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A93128-8628-4F17-B1A5-6F9684D4AF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0263" y="365125"/>
            <a:ext cx="10431474" cy="1325563"/>
          </a:xfrm>
        </p:spPr>
        <p:txBody>
          <a:bodyPr anchor="b" anchorCtr="0"/>
          <a:lstStyle>
            <a:lvl1pPr algn="l">
              <a:defRPr>
                <a:blipFill dpi="0" rotWithShape="1">
                  <a:blip r:embed="rId2"/>
                  <a:srcRect/>
                  <a:tile tx="0" ty="0" sx="50000" sy="50000" flip="none" algn="tl"/>
                </a:blipFill>
              </a:defRPr>
            </a:lvl1pPr>
          </a:lstStyle>
          <a:p>
            <a:r>
              <a:rPr lang="en-GB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59390D-0FFF-4842-AF9F-6B8BC9A7FE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67493" y="1681163"/>
            <a:ext cx="5083983" cy="823912"/>
          </a:xfrm>
        </p:spPr>
        <p:txBody>
          <a:bodyPr anchor="ctr" anchorCtr="0">
            <a:normAutofit/>
          </a:bodyPr>
          <a:lstStyle>
            <a:lvl1pPr marL="0" indent="0" algn="l">
              <a:buNone/>
              <a:defRPr sz="2600" b="0">
                <a:solidFill>
                  <a:srgbClr val="00000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9A96B1-0D2C-4C18-AA84-21DB84664D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67493" y="2505075"/>
            <a:ext cx="5083981" cy="3684588"/>
          </a:xfrm>
        </p:spPr>
        <p:txBody>
          <a:bodyPr/>
          <a:lstStyle>
            <a:lvl1pPr algn="l">
              <a:defRPr sz="2400">
                <a:solidFill>
                  <a:srgbClr val="000000"/>
                </a:solidFill>
              </a:defRPr>
            </a:lvl1pPr>
            <a:lvl2pPr algn="l">
              <a:defRPr sz="2200">
                <a:solidFill>
                  <a:srgbClr val="000000"/>
                </a:solidFill>
              </a:defRPr>
            </a:lvl2pPr>
            <a:lvl3pPr algn="l">
              <a:defRPr>
                <a:solidFill>
                  <a:srgbClr val="000000"/>
                </a:solidFill>
              </a:defRPr>
            </a:lvl3pPr>
            <a:lvl4pPr algn="l">
              <a:defRPr>
                <a:solidFill>
                  <a:srgbClr val="000000"/>
                </a:solidFill>
              </a:defRPr>
            </a:lvl4pPr>
            <a:lvl5pPr algn="l"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E80B6EF-A6B9-4D12-BB47-25782462BE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14986" y="1681163"/>
            <a:ext cx="5083982" cy="823912"/>
          </a:xfrm>
        </p:spPr>
        <p:txBody>
          <a:bodyPr anchor="ctr" anchorCtr="0">
            <a:normAutofit/>
          </a:bodyPr>
          <a:lstStyle>
            <a:lvl1pPr marL="0" indent="0" algn="l">
              <a:buNone/>
              <a:defRPr sz="2600" b="0">
                <a:solidFill>
                  <a:srgbClr val="00000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67E9C18-FD7B-4CF0-88D1-861C546ECE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4986" y="2505075"/>
            <a:ext cx="5083981" cy="3684588"/>
          </a:xfrm>
        </p:spPr>
        <p:txBody>
          <a:bodyPr/>
          <a:lstStyle>
            <a:lvl1pPr algn="l">
              <a:defRPr sz="2400">
                <a:solidFill>
                  <a:srgbClr val="000000"/>
                </a:solidFill>
              </a:defRPr>
            </a:lvl1pPr>
            <a:lvl2pPr algn="l">
              <a:defRPr sz="2200">
                <a:solidFill>
                  <a:srgbClr val="000000"/>
                </a:solidFill>
              </a:defRPr>
            </a:lvl2pPr>
            <a:lvl3pPr algn="l">
              <a:defRPr>
                <a:solidFill>
                  <a:srgbClr val="000000"/>
                </a:solidFill>
              </a:defRPr>
            </a:lvl3pPr>
            <a:lvl4pPr algn="l">
              <a:defRPr>
                <a:solidFill>
                  <a:srgbClr val="000000"/>
                </a:solidFill>
              </a:defRPr>
            </a:lvl4pPr>
            <a:lvl5pPr algn="l"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DC564E9-0DDD-4DE7-A975-4A3CFBAAF5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8047" y="6404902"/>
            <a:ext cx="7161452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CD851B-A40D-4A31-97EA-ADFB5BFD90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8537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534270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40941-0A98-42C4-94EF-6AEEFC753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4155" y="365125"/>
            <a:ext cx="10443690" cy="1324800"/>
          </a:xfrm>
        </p:spPr>
        <p:txBody>
          <a:bodyPr anchor="b" anchorCtr="0"/>
          <a:lstStyle>
            <a:lvl1pPr>
              <a:defRPr>
                <a:blipFill dpi="0" rotWithShape="1">
                  <a:blip r:embed="rId2"/>
                  <a:srcRect/>
                  <a:tile tx="0" ty="0" sx="50000" sy="50000" flip="none" algn="tl"/>
                </a:blipFill>
              </a:defRPr>
            </a:lvl1pPr>
          </a:lstStyle>
          <a:p>
            <a:r>
              <a:rPr lang="en-GB"/>
              <a:t>Click to edit Master title style</a:t>
            </a:r>
            <a:endParaRPr lang="en-AU" dirty="0"/>
          </a:p>
        </p:txBody>
      </p:sp>
      <p:sp>
        <p:nvSpPr>
          <p:cNvPr id="3" name="Footer Placeholder 5">
            <a:extLst>
              <a:ext uri="{FF2B5EF4-FFF2-40B4-BE49-F238E27FC236}">
                <a16:creationId xmlns:a16="http://schemas.microsoft.com/office/drawing/2014/main" id="{F64189B9-B679-B4BD-77A7-00A65DE4F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7492" y="6404902"/>
            <a:ext cx="6856113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6">
            <a:extLst>
              <a:ext uri="{FF2B5EF4-FFF2-40B4-BE49-F238E27FC236}">
                <a16:creationId xmlns:a16="http://schemas.microsoft.com/office/drawing/2014/main" id="{7A152413-85EF-F40A-66CD-D04D9AFC5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8537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98616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5">
            <a:extLst>
              <a:ext uri="{FF2B5EF4-FFF2-40B4-BE49-F238E27FC236}">
                <a16:creationId xmlns:a16="http://schemas.microsoft.com/office/drawing/2014/main" id="{FB5C28EA-EB5E-A3F9-4506-14B6DFD8F7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7492" y="6404902"/>
            <a:ext cx="6856113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5" name="Slide Number Placeholder 6">
            <a:extLst>
              <a:ext uri="{FF2B5EF4-FFF2-40B4-BE49-F238E27FC236}">
                <a16:creationId xmlns:a16="http://schemas.microsoft.com/office/drawing/2014/main" id="{CB1C643A-47E1-1E7C-E336-DD8C603CE5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8537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47192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5D314-5B25-422C-9A09-EBBDACB5E2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7493" y="457200"/>
            <a:ext cx="3932237" cy="1600200"/>
          </a:xfrm>
        </p:spPr>
        <p:txBody>
          <a:bodyPr anchor="b"/>
          <a:lstStyle>
            <a:lvl1pPr algn="l">
              <a:defRPr sz="3200">
                <a:blipFill>
                  <a:blip r:embed="rId2"/>
                  <a:stretch>
                    <a:fillRect/>
                  </a:stretch>
                </a:blipFill>
              </a:defRPr>
            </a:lvl1pPr>
          </a:lstStyle>
          <a:p>
            <a:r>
              <a:rPr lang="en-GB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522F35-E4B9-4E3D-9EC3-DF87AC3278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9537" y="987425"/>
            <a:ext cx="6172200" cy="4873625"/>
          </a:xfrm>
        </p:spPr>
        <p:txBody>
          <a:bodyPr/>
          <a:lstStyle>
            <a:lvl1pPr algn="l">
              <a:defRPr sz="2400">
                <a:solidFill>
                  <a:srgbClr val="000000"/>
                </a:solidFill>
              </a:defRPr>
            </a:lvl1pPr>
            <a:lvl2pPr algn="l">
              <a:defRPr sz="2200">
                <a:solidFill>
                  <a:srgbClr val="000000"/>
                </a:solidFill>
              </a:defRPr>
            </a:lvl2pPr>
            <a:lvl3pPr algn="l">
              <a:defRPr sz="2000">
                <a:solidFill>
                  <a:srgbClr val="000000"/>
                </a:solidFill>
              </a:defRPr>
            </a:lvl3pPr>
            <a:lvl4pPr algn="l">
              <a:defRPr sz="1800">
                <a:solidFill>
                  <a:srgbClr val="000000"/>
                </a:solidFill>
              </a:defRPr>
            </a:lvl4pPr>
            <a:lvl5pPr algn="l">
              <a:defRPr sz="1800">
                <a:solidFill>
                  <a:srgbClr val="000000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1024BE-B989-447C-8366-725A2B2C4C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7493" y="2219416"/>
            <a:ext cx="3932237" cy="3649571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rgbClr val="000000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14FDDD-D9B1-4273-BDAE-A6FAA3FE51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7492" y="6404902"/>
            <a:ext cx="6856113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4241BC-6803-4C82-AC35-11D867079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8537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39602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A75C8D-F942-4FEF-9873-10DDA7CDC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7493" y="457200"/>
            <a:ext cx="3932237" cy="1600200"/>
          </a:xfrm>
        </p:spPr>
        <p:txBody>
          <a:bodyPr anchor="b"/>
          <a:lstStyle>
            <a:lvl1pPr algn="l">
              <a:defRPr sz="3200">
                <a:blipFill>
                  <a:blip r:embed="rId2"/>
                  <a:stretch>
                    <a:fillRect/>
                  </a:stretch>
                </a:blipFill>
              </a:defRPr>
            </a:lvl1pPr>
          </a:lstStyle>
          <a:p>
            <a:r>
              <a:rPr lang="en-GB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DD18B7-004F-4F0B-9753-FD1328C3D0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39537" y="987425"/>
            <a:ext cx="6172200" cy="4873625"/>
          </a:xfrm>
        </p:spPr>
        <p:txBody>
          <a:bodyPr/>
          <a:lstStyle>
            <a:lvl1pPr marL="0" indent="0" algn="l">
              <a:buNone/>
              <a:defRPr sz="3200">
                <a:solidFill>
                  <a:srgbClr val="000000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32DA3F-AFB0-4BE8-8A17-D52676AC74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7493" y="2219416"/>
            <a:ext cx="3932237" cy="3649571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rgbClr val="000000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Footer Placeholder 5">
            <a:extLst>
              <a:ext uri="{FF2B5EF4-FFF2-40B4-BE49-F238E27FC236}">
                <a16:creationId xmlns:a16="http://schemas.microsoft.com/office/drawing/2014/main" id="{87D84FFD-0328-9BB9-DDB5-910A07CAB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7492" y="6404902"/>
            <a:ext cx="6856113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FDC23FDB-0416-7DF4-6B4B-6996FD392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8537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151567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70BC70-6510-4149-80E4-9403DB84B7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878" y="365125"/>
            <a:ext cx="10444244" cy="1324800"/>
          </a:xfrm>
        </p:spPr>
        <p:txBody>
          <a:bodyPr lIns="90000" anchor="b" anchorCtr="0"/>
          <a:lstStyle>
            <a:lvl1pPr>
              <a:defRPr>
                <a:blipFill dpi="0" rotWithShape="1">
                  <a:blip r:embed="rId2"/>
                  <a:srcRect/>
                  <a:tile tx="0" ty="0" sx="50000" sy="50000" flip="none" algn="tl"/>
                </a:blipFill>
              </a:defRPr>
            </a:lvl1pPr>
          </a:lstStyle>
          <a:p>
            <a:r>
              <a:rPr lang="en-GB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72D48-D598-44DF-B117-BE0E6F733B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73878" y="1825625"/>
            <a:ext cx="10444244" cy="4351338"/>
          </a:xfrm>
        </p:spPr>
        <p:txBody>
          <a:bodyPr lIns="90000" numCol="1" spcCol="288000"/>
          <a:lstStyle>
            <a:lvl1pPr>
              <a:defRPr sz="2400">
                <a:solidFill>
                  <a:srgbClr val="000000"/>
                </a:solidFill>
              </a:defRPr>
            </a:lvl1pPr>
            <a:lvl2pPr>
              <a:defRPr sz="2200"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  <a:lvl4pPr>
              <a:defRPr>
                <a:solidFill>
                  <a:srgbClr val="000000"/>
                </a:solidFill>
              </a:defRPr>
            </a:lvl4pPr>
            <a:lvl5pPr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6EE402F-29A5-97C8-CCB3-D35C1D1EC6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3857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1920206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A75C8D-F942-4FEF-9873-10DDA7CDC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2814" y="457200"/>
            <a:ext cx="3932237" cy="1600200"/>
          </a:xfrm>
        </p:spPr>
        <p:txBody>
          <a:bodyPr anchor="b"/>
          <a:lstStyle>
            <a:lvl1pPr algn="l">
              <a:defRPr sz="3200">
                <a:blipFill>
                  <a:blip r:embed="rId2"/>
                  <a:tile tx="0" ty="0" sx="50000" sy="50000" flip="none" algn="tl"/>
                </a:blipFill>
              </a:defRPr>
            </a:lvl1pPr>
          </a:lstStyle>
          <a:p>
            <a:r>
              <a:rPr lang="en-GB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DD18B7-004F-4F0B-9753-FD1328C3D0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32006" y="987425"/>
            <a:ext cx="6175052" cy="4873625"/>
          </a:xfrm>
        </p:spPr>
        <p:txBody>
          <a:bodyPr/>
          <a:lstStyle>
            <a:lvl1pPr marL="0" indent="0" algn="l">
              <a:buNone/>
              <a:defRPr sz="3200">
                <a:solidFill>
                  <a:srgbClr val="000000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AU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7FA8BFEC-AB2E-824B-9489-93F76892BB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2814" y="2210540"/>
            <a:ext cx="3932237" cy="3658448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rgbClr val="000000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C67ACD2-979A-E4A5-D9E0-9CB91B7AD1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3857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2517926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CA8017C7-B05D-D64E-96E3-51366030F5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04115" y="759477"/>
            <a:ext cx="4307621" cy="2387600"/>
          </a:xfrm>
        </p:spPr>
        <p:txBody>
          <a:bodyPr lIns="90000" anchor="b">
            <a:normAutofit/>
          </a:bodyPr>
          <a:lstStyle>
            <a:lvl1pPr algn="l">
              <a:defRPr sz="42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AU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7328DF4E-FF52-7743-977C-4EB0CE0110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04115" y="3286450"/>
            <a:ext cx="4307621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AU" dirty="0"/>
          </a:p>
        </p:txBody>
      </p:sp>
      <p:sp>
        <p:nvSpPr>
          <p:cNvPr id="2" name="Footer Placeholder 5">
            <a:extLst>
              <a:ext uri="{FF2B5EF4-FFF2-40B4-BE49-F238E27FC236}">
                <a16:creationId xmlns:a16="http://schemas.microsoft.com/office/drawing/2014/main" id="{786D3AA9-4C94-83E1-E44F-F2465CC5C4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7492" y="6404902"/>
            <a:ext cx="6856113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3" name="Slide Number Placeholder 6">
            <a:extLst>
              <a:ext uri="{FF2B5EF4-FFF2-40B4-BE49-F238E27FC236}">
                <a16:creationId xmlns:a16="http://schemas.microsoft.com/office/drawing/2014/main" id="{F9EA3749-5E2B-D06D-854E-141C6096E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8537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044336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738939-8BCA-4A48-977C-4AEF72ED0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878" y="365125"/>
            <a:ext cx="10444244" cy="1324800"/>
          </a:xfrm>
          <a:noFill/>
        </p:spPr>
        <p:txBody>
          <a:bodyPr anchor="b" anchorCtr="0"/>
          <a:lstStyle>
            <a:lvl1pPr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AU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50E5E05-F77C-142C-4DB8-7499ECB500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4155" y="1825625"/>
            <a:ext cx="1044369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8451235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FC843-CC10-4297-9633-2E01492B1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4482" y="1114856"/>
            <a:ext cx="8183036" cy="4628287"/>
          </a:xfrm>
        </p:spPr>
        <p:txBody>
          <a:bodyPr anchor="ctr">
            <a:normAutofit/>
          </a:bodyPr>
          <a:lstStyle>
            <a:lvl1pPr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9558722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A93128-8628-4F17-B1A5-6F9684D4AF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0263" y="365125"/>
            <a:ext cx="10431474" cy="1325563"/>
          </a:xfrm>
        </p:spPr>
        <p:txBody>
          <a:bodyPr anchor="b" anchorCtr="0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59390D-0FFF-4842-AF9F-6B8BC9A7FE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67493" y="1681163"/>
            <a:ext cx="5083983" cy="823912"/>
          </a:xfrm>
        </p:spPr>
        <p:txBody>
          <a:bodyPr anchor="ctr" anchorCtr="0">
            <a:normAutofit/>
          </a:bodyPr>
          <a:lstStyle>
            <a:lvl1pPr marL="0" indent="0" algn="l">
              <a:buNone/>
              <a:defRPr sz="26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9A96B1-0D2C-4C18-AA84-21DB84664D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67493" y="2505075"/>
            <a:ext cx="5083981" cy="3684588"/>
          </a:xfrm>
        </p:spPr>
        <p:txBody>
          <a:bodyPr/>
          <a:lstStyle>
            <a:lvl1pPr algn="l">
              <a:defRPr sz="2400">
                <a:solidFill>
                  <a:schemeClr val="bg1"/>
                </a:solidFill>
              </a:defRPr>
            </a:lvl1pPr>
            <a:lvl2pPr algn="l">
              <a:defRPr sz="2200">
                <a:solidFill>
                  <a:schemeClr val="bg1"/>
                </a:solidFill>
              </a:defRPr>
            </a:lvl2pPr>
            <a:lvl3pPr algn="l">
              <a:defRPr>
                <a:solidFill>
                  <a:schemeClr val="bg1"/>
                </a:solidFill>
              </a:defRPr>
            </a:lvl3pPr>
            <a:lvl4pPr algn="l">
              <a:defRPr>
                <a:solidFill>
                  <a:schemeClr val="bg1"/>
                </a:solidFill>
              </a:defRPr>
            </a:lvl4pPr>
            <a:lvl5pPr algn="l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E80B6EF-A6B9-4D12-BB47-25782462BE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14986" y="1681163"/>
            <a:ext cx="5083982" cy="823912"/>
          </a:xfrm>
        </p:spPr>
        <p:txBody>
          <a:bodyPr anchor="ctr" anchorCtr="0">
            <a:normAutofit/>
          </a:bodyPr>
          <a:lstStyle>
            <a:lvl1pPr marL="0" indent="0" algn="l">
              <a:buNone/>
              <a:defRPr sz="26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67E9C18-FD7B-4CF0-88D1-861C546ECE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4986" y="2505075"/>
            <a:ext cx="5083981" cy="3684588"/>
          </a:xfrm>
        </p:spPr>
        <p:txBody>
          <a:bodyPr/>
          <a:lstStyle>
            <a:lvl1pPr algn="l">
              <a:defRPr sz="2400">
                <a:solidFill>
                  <a:schemeClr val="bg1"/>
                </a:solidFill>
              </a:defRPr>
            </a:lvl1pPr>
            <a:lvl2pPr algn="l">
              <a:defRPr sz="2200">
                <a:solidFill>
                  <a:schemeClr val="bg1"/>
                </a:solidFill>
              </a:defRPr>
            </a:lvl2pPr>
            <a:lvl3pPr algn="l">
              <a:defRPr>
                <a:solidFill>
                  <a:schemeClr val="bg1"/>
                </a:solidFill>
              </a:defRPr>
            </a:lvl3pPr>
            <a:lvl4pPr algn="l">
              <a:defRPr>
                <a:solidFill>
                  <a:schemeClr val="bg1"/>
                </a:solidFill>
              </a:defRPr>
            </a:lvl4pPr>
            <a:lvl5pPr algn="l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DC564E9-0DDD-4DE7-A975-4A3CFBAAF5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8047" y="6404902"/>
            <a:ext cx="7161452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CD851B-A40D-4A31-97EA-ADFB5BFD90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8537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346633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40941-0A98-42C4-94EF-6AEEFC753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4155" y="365125"/>
            <a:ext cx="10443690" cy="1324800"/>
          </a:xfrm>
        </p:spPr>
        <p:txBody>
          <a:bodyPr anchor="b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AU" dirty="0"/>
          </a:p>
        </p:txBody>
      </p:sp>
      <p:sp>
        <p:nvSpPr>
          <p:cNvPr id="3" name="Footer Placeholder 5">
            <a:extLst>
              <a:ext uri="{FF2B5EF4-FFF2-40B4-BE49-F238E27FC236}">
                <a16:creationId xmlns:a16="http://schemas.microsoft.com/office/drawing/2014/main" id="{F64189B9-B679-B4BD-77A7-00A65DE4F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7492" y="6404902"/>
            <a:ext cx="6856113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6">
            <a:extLst>
              <a:ext uri="{FF2B5EF4-FFF2-40B4-BE49-F238E27FC236}">
                <a16:creationId xmlns:a16="http://schemas.microsoft.com/office/drawing/2014/main" id="{7A152413-85EF-F40A-66CD-D04D9AFC5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8537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717804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5">
            <a:extLst>
              <a:ext uri="{FF2B5EF4-FFF2-40B4-BE49-F238E27FC236}">
                <a16:creationId xmlns:a16="http://schemas.microsoft.com/office/drawing/2014/main" id="{FB5C28EA-EB5E-A3F9-4506-14B6DFD8F7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7492" y="6404902"/>
            <a:ext cx="6856113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5" name="Slide Number Placeholder 6">
            <a:extLst>
              <a:ext uri="{FF2B5EF4-FFF2-40B4-BE49-F238E27FC236}">
                <a16:creationId xmlns:a16="http://schemas.microsoft.com/office/drawing/2014/main" id="{CB1C643A-47E1-1E7C-E336-DD8C603CE5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8537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526789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5D314-5B25-422C-9A09-EBBDACB5E2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7493" y="457200"/>
            <a:ext cx="3932237" cy="1600200"/>
          </a:xfrm>
        </p:spPr>
        <p:txBody>
          <a:bodyPr anchor="b"/>
          <a:lstStyle>
            <a:lvl1pPr algn="l"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522F35-E4B9-4E3D-9EC3-DF87AC3278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9537" y="987425"/>
            <a:ext cx="6172200" cy="4873625"/>
          </a:xfrm>
        </p:spPr>
        <p:txBody>
          <a:bodyPr/>
          <a:lstStyle>
            <a:lvl1pPr algn="l">
              <a:defRPr sz="2400">
                <a:solidFill>
                  <a:schemeClr val="bg1"/>
                </a:solidFill>
              </a:defRPr>
            </a:lvl1pPr>
            <a:lvl2pPr algn="l">
              <a:defRPr sz="2200">
                <a:solidFill>
                  <a:schemeClr val="bg1"/>
                </a:solidFill>
              </a:defRPr>
            </a:lvl2pPr>
            <a:lvl3pPr algn="l">
              <a:defRPr sz="2000">
                <a:solidFill>
                  <a:schemeClr val="bg1"/>
                </a:solidFill>
              </a:defRPr>
            </a:lvl3pPr>
            <a:lvl4pPr algn="l">
              <a:defRPr sz="1800">
                <a:solidFill>
                  <a:schemeClr val="bg1"/>
                </a:solidFill>
              </a:defRPr>
            </a:lvl4pPr>
            <a:lvl5pPr algn="l">
              <a:defRPr sz="18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1024BE-B989-447C-8366-725A2B2C4C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7493" y="2219416"/>
            <a:ext cx="3932237" cy="3649571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14FDDD-D9B1-4273-BDAE-A6FAA3FE51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7492" y="6404902"/>
            <a:ext cx="6856113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4241BC-6803-4C82-AC35-11D867079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8537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720744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A75C8D-F942-4FEF-9873-10DDA7CDC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7493" y="457200"/>
            <a:ext cx="3932237" cy="1600200"/>
          </a:xfrm>
        </p:spPr>
        <p:txBody>
          <a:bodyPr anchor="b"/>
          <a:lstStyle>
            <a:lvl1pPr algn="l"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DD18B7-004F-4F0B-9753-FD1328C3D0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39537" y="987425"/>
            <a:ext cx="6172200" cy="4873625"/>
          </a:xfrm>
        </p:spPr>
        <p:txBody>
          <a:bodyPr/>
          <a:lstStyle>
            <a:lvl1pPr marL="0" indent="0" algn="l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32DA3F-AFB0-4BE8-8A17-D52676AC74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7493" y="2219416"/>
            <a:ext cx="3932237" cy="3649571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Footer Placeholder 5">
            <a:extLst>
              <a:ext uri="{FF2B5EF4-FFF2-40B4-BE49-F238E27FC236}">
                <a16:creationId xmlns:a16="http://schemas.microsoft.com/office/drawing/2014/main" id="{87D84FFD-0328-9BB9-DDB5-910A07CAB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7492" y="6404902"/>
            <a:ext cx="6856113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FDC23FDB-0416-7DF4-6B4B-6996FD392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8537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969511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70BC70-6510-4149-80E4-9403DB84B7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878" y="365125"/>
            <a:ext cx="10444244" cy="1324800"/>
          </a:xfrm>
        </p:spPr>
        <p:txBody>
          <a:bodyPr lIns="90000" anchor="b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72D48-D598-44DF-B117-BE0E6F733B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73878" y="1825625"/>
            <a:ext cx="10444244" cy="4351338"/>
          </a:xfrm>
        </p:spPr>
        <p:txBody>
          <a:bodyPr lIns="90000" numCol="1" spcCol="288000"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200"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6EE402F-29A5-97C8-CCB3-D35C1D1EC6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3857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1507648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A75C8D-F942-4FEF-9873-10DDA7CDC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2814" y="457200"/>
            <a:ext cx="3932237" cy="1600200"/>
          </a:xfrm>
        </p:spPr>
        <p:txBody>
          <a:bodyPr anchor="b"/>
          <a:lstStyle>
            <a:lvl1pPr algn="l"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DD18B7-004F-4F0B-9753-FD1328C3D0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32006" y="987425"/>
            <a:ext cx="6175052" cy="4873625"/>
          </a:xfrm>
        </p:spPr>
        <p:txBody>
          <a:bodyPr/>
          <a:lstStyle>
            <a:lvl1pPr marL="0" indent="0" algn="l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AU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7FA8BFEC-AB2E-824B-9489-93F76892BB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2814" y="2210540"/>
            <a:ext cx="3932237" cy="3658448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C67ACD2-979A-E4A5-D9E0-9CB91B7AD1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3857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5748577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2118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image" Target="../media/image2.jp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E9BFB6-6BFE-47F3-BE8C-CB5F2F85B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4155" y="365125"/>
            <a:ext cx="10443690" cy="1324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GB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379B61-1AEE-4C91-8922-99E84A64DA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74155" y="1825625"/>
            <a:ext cx="1044369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861545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85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52" r:id="rId10"/>
    <p:sldLayoutId id="2147483657" r:id="rId11"/>
  </p:sldLayoutIdLst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5400" b="1" kern="1200">
          <a:blipFill dpi="0" rotWithShape="1">
            <a:blip r:embed="rId13"/>
            <a:srcRect/>
            <a:tile tx="0" ty="0" sx="50000" sy="50000" flip="none" algn="tl"/>
          </a:blipFill>
          <a:latin typeface="+mj-lt"/>
          <a:ea typeface="+mj-ea"/>
          <a:cs typeface="+mj-cs"/>
        </a:defRPr>
      </a:lvl1pPr>
    </p:titleStyle>
    <p:bodyStyle>
      <a:lvl1pPr marL="0" indent="0" algn="ctr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3400" kern="1200">
          <a:solidFill>
            <a:srgbClr val="000000"/>
          </a:solidFill>
          <a:latin typeface="+mn-lt"/>
          <a:ea typeface="+mn-ea"/>
          <a:cs typeface="+mn-cs"/>
        </a:defRPr>
      </a:lvl1pPr>
      <a:lvl2pPr marL="457200" indent="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914400" indent="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200" kern="1200">
          <a:solidFill>
            <a:srgbClr val="000000"/>
          </a:solidFill>
          <a:latin typeface="+mn-lt"/>
          <a:ea typeface="+mn-ea"/>
          <a:cs typeface="+mn-cs"/>
        </a:defRPr>
      </a:lvl3pPr>
      <a:lvl4pPr marL="1371600" indent="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rgbClr val="000000"/>
          </a:solidFill>
          <a:latin typeface="+mn-lt"/>
          <a:ea typeface="+mn-ea"/>
          <a:cs typeface="+mn-cs"/>
        </a:defRPr>
      </a:lvl4pPr>
      <a:lvl5pPr marL="1828800" indent="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3840" userDrawn="1">
          <p15:clr>
            <a:srgbClr val="F26B43"/>
          </p15:clr>
        </p15:guide>
        <p15:guide id="3" orient="horz" pos="4178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E9BFB6-6BFE-47F3-BE8C-CB5F2F85B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4155" y="365125"/>
            <a:ext cx="10443690" cy="1324800"/>
          </a:xfrm>
          <a:prstGeom prst="rect">
            <a:avLst/>
          </a:prstGeom>
          <a:noFill/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GB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379B61-1AEE-4C91-8922-99E84A64DA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74155" y="1825625"/>
            <a:ext cx="1044369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876904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</p:sldLayoutIdLst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5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ctr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3400" kern="1200">
          <a:solidFill>
            <a:schemeClr val="bg1"/>
          </a:solidFill>
          <a:latin typeface="+mn-lt"/>
          <a:ea typeface="+mn-ea"/>
          <a:cs typeface="+mn-cs"/>
        </a:defRPr>
      </a:lvl1pPr>
      <a:lvl2pPr marL="457200" indent="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914400" indent="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200" kern="1200">
          <a:solidFill>
            <a:schemeClr val="bg1"/>
          </a:solidFill>
          <a:latin typeface="+mn-lt"/>
          <a:ea typeface="+mn-ea"/>
          <a:cs typeface="+mn-cs"/>
        </a:defRPr>
      </a:lvl3pPr>
      <a:lvl4pPr marL="1371600" indent="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1828800" indent="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3840">
          <p15:clr>
            <a:srgbClr val="F26B43"/>
          </p15:clr>
        </p15:guide>
        <p15:guide id="3" orient="horz" pos="4178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22327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ed shield with white text&#10;&#10;Description automatically generated">
            <a:extLst>
              <a:ext uri="{FF2B5EF4-FFF2-40B4-BE49-F238E27FC236}">
                <a16:creationId xmlns:a16="http://schemas.microsoft.com/office/drawing/2014/main" id="{FFD12FCC-024C-3598-61D4-93B60A74052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406" y="2593521"/>
            <a:ext cx="2269565" cy="1670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716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68879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BED7C0-1BDF-A831-CDD8-E0B354ED1B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9947891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AA0DCB2A-86E7-BB82-A4B8-B3A7A43224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9538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A829FD5-FC66-5985-7ED9-22FE1D3922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1172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A933B1A-E26A-CC1F-F5D1-BB2802D98A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C189448A-8DEA-60E4-CDE2-64CF1C3716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CBDABB8C-C0A3-C2F8-F180-3320099B7F9F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73878" y="1825625"/>
            <a:ext cx="10444244" cy="4351338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3604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42CBBE6-547D-02F6-D738-E1AFB3159C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CC8A62FE-4439-28F8-C264-D275818E2B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4482" y="1114856"/>
            <a:ext cx="8183036" cy="4628287"/>
          </a:xfrm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33796324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F48989F-64A4-FE6A-15F2-1337CE5AEF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CED16466-4AE1-D518-4558-42C0AD466EB3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73878" y="1825625"/>
            <a:ext cx="10444244" cy="4351338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5464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4B0C117-8B3A-374C-00B0-D00056AC1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23010B-6179-A749-94A4-453C4D37F2B3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73878" y="1825625"/>
            <a:ext cx="10444244" cy="4351338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54680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B70A8A9-C4B8-183F-33A8-381A9134EC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45247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C2A7CFD-3064-90DE-16AB-66F398526D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FDFE38-E05E-C047-DDEF-67E36C064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2021177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8C29CD8-0E30-8AC2-7915-513BB9AD84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AB91D3EA-7F46-9A75-C9E6-13F998BBF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13343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12168F3-FE40-ACD6-2D1E-F470DB559D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32D1C6E-B5CD-60CC-B3E0-40CA82C8B1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3398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D8576C9-AEF3-5CAF-DCBC-8FB3456572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91EAA832-F6C6-90A6-CD62-A3E82CA6D8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0DA08A79-D026-89C6-B3A5-5534EEB5B45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73878" y="1825625"/>
            <a:ext cx="10444244" cy="4351338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71032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83BE2CF-639B-D2A8-5479-0CDD4CA606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309661F0-CDF8-DA5E-02D6-AB7C902183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4482" y="1114856"/>
            <a:ext cx="8183036" cy="4628287"/>
          </a:xfrm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35699213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0957F74-B46A-C19C-80C5-959934369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19AD1A3C-65E6-0077-41E6-FA48D0F9B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40F5EA2B-814D-9209-5CF9-2400B5497BC8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73878" y="1825625"/>
            <a:ext cx="10444244" cy="4351338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1954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807D68-10AD-1634-4F33-40DE97832B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0B93D06-92CD-875B-45C1-8AD89255EF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E25D76-909B-4C7E-774D-84F9ADAE87C8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73878" y="1825625"/>
            <a:ext cx="10444244" cy="4351338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28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4A222D-DD86-A911-D703-3AAF6A734F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92764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DD0BADC-B0FD-85DC-F64B-1EF92842AA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68DDFB-97F1-6CE1-E3F5-E40EDCF834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4263926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FA9FD81-8185-12BF-6AB0-50D2B78671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0714A688-C68A-CA4E-AAEE-9F3B670F3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07210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242F0BF-6E04-4696-7E60-B0D1CBE5EB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BD94EDC-385E-461F-B0A9-C9E623D62B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22605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BF5AB3B-044F-2F2F-C422-2825B1AC6A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C1E96222-23EB-DE62-6AF2-ED98B15223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8312FE06-BC75-4E91-2B68-8E34CD2E8D43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73878" y="1825625"/>
            <a:ext cx="10444244" cy="4351338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9214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32C1C5B-4A1A-8F13-720F-46CC97968D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E1C8CB46-899A-4414-EF31-295052E42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4482" y="1114856"/>
            <a:ext cx="8183036" cy="4628287"/>
          </a:xfrm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10288955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1B240B0-718C-930F-F204-A5EA1AFC27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37904604-31E3-0058-1B12-8C42F9DE9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B2B9E2E9-EE5E-235A-26BB-C2DBCA33635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73878" y="1825625"/>
            <a:ext cx="10444244" cy="4351338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380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500ABB-9D74-9671-FBEC-6C67634801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CBA04FE-8CD4-F280-BF5F-6C7B71FF6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890450-5C12-206D-C9FE-43828F08C45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73878" y="1825625"/>
            <a:ext cx="10444244" cy="4351338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95846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F55F64F-6730-7D2F-1673-EE4A96EB73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71028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D76FF9A-D4E7-FEC6-275A-0202CFDF87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5894B-604A-3FC7-524F-E42FA1A4ED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263640040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0CBD73D-D73D-B1D5-ADEA-2CAE31861F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738DAB80-C3C8-191B-4997-0B0A283880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820009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93B59C1-978F-7564-B1EC-C87D838A66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4AC6E2A-3B95-82D5-77AC-06A1498266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2733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8DF750-668F-A655-FA5C-6FFADC9B21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9A8A4897-902C-DEC2-DFCE-A885DE60E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A2E07C5-536D-2A6B-EF69-28DC7E946E8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73878" y="1825625"/>
            <a:ext cx="10444244" cy="4351338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4416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8BC9D8F-22C1-013C-ED63-78D46259B8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5B19B6BC-D7FB-7F0B-50A9-C7CC466D38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4482" y="1114856"/>
            <a:ext cx="8183036" cy="4628287"/>
          </a:xfrm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333567881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A6291D-F87C-E828-2F84-2BBFAAD728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4B7D66BB-4E16-2B48-7EE1-D8F9CC2715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1277AA08-D6F9-6C6E-9BF4-A9554F59EC3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73878" y="1825625"/>
            <a:ext cx="10444244" cy="4351338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55490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68CAF14-E098-2A98-759A-70A5CCEFAD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D602AC3-7AA2-1B44-160E-E1F4C815C8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FEE409-1D04-BE37-801A-49C4E7FE841F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73878" y="1825625"/>
            <a:ext cx="10444244" cy="4351338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313224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8E66119-2761-A635-F16F-3C901F5C90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918897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82FA397-7F94-3B30-9BD3-FF135E4468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2142D-AE78-937A-32D8-6DF4270BDE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278370591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DBA99F0-1D5A-D913-1404-50D3BDD0C9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726163F1-11C2-2981-918B-3955E1BD85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3914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8E59BD-A5B8-4316-5316-790038D5E6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A3156DE-74DB-2E94-8310-EE06447C11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905246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7979027-F42E-F264-9F64-BA1F82A277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BDE6C71B-AFCC-9B84-CE9E-3DDD3D89E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452D3096-0A66-BA5F-9546-134971873E81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73878" y="1825625"/>
            <a:ext cx="10444244" cy="4351338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807745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19A4DBE-35F6-F409-A735-E5FAEF4AE6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1CD84F7A-1F93-65B0-B317-40C246E41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4482" y="1114856"/>
            <a:ext cx="8183036" cy="4628287"/>
          </a:xfrm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18271084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5CA4C4F-DE10-A719-910C-8249A657F6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0EA9BCFA-74D0-0C62-3098-835B62AEC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D2C7902-1557-3F26-B5D1-FD64BCFF7F93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73878" y="1825625"/>
            <a:ext cx="10444244" cy="4351338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25776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8688AAF-E669-7DF3-FAA8-A05B95C179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B18C33E-EFED-23C4-C7F5-449705173C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07ACBD-7F4D-C494-D16D-D2D0DD756161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73878" y="1825625"/>
            <a:ext cx="10444244" cy="4351338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40721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14EFF00-96FD-8CB0-BFB8-220C8CBE32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753780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68B18C5-83BE-AA4B-52EC-3BE48F674B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A3B125-36ED-D704-C2CA-BD21B8DC8B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256641552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99535E2-258F-4892-C71B-D4FFD35388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872CBACD-930A-CCAA-CC69-811D3F2EFF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69717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B05F0C9-95AB-1AC7-892D-65525D9302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E89CDAA-0824-8B68-F69E-52051C90F5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045945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17A756-A939-692F-905D-809DA31E01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7B271E0B-A1BA-BD7E-1AF7-9792D3E85A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1AFF12B5-CE5B-072D-73E0-94C68B387B98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73878" y="1825625"/>
            <a:ext cx="10444244" cy="4351338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02066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197C07E-1237-9430-B128-7AE8F5E45C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561C35FB-D03F-1C39-76DC-555D37EE00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4482" y="1114856"/>
            <a:ext cx="8183036" cy="4628287"/>
          </a:xfrm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122084255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A6F8F2F-E20B-8645-2C2B-D80CE5EF48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3EBDC17A-72E0-97E3-865A-EEB2028470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5CD600C-EA94-50E1-CE16-8F24CF3C8C11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73878" y="1825625"/>
            <a:ext cx="10444244" cy="4351338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31965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5CEF969-7292-4E1E-923C-6AF95EB6B7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B51A4EC-A546-D2CD-78BA-2CB48DBAD2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515725-D172-2EB9-7C0D-553B1049FEF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73878" y="1825625"/>
            <a:ext cx="10444244" cy="4351338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3506133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SA Brand Guide Colours">
      <a:dk1>
        <a:srgbClr val="003450"/>
      </a:dk1>
      <a:lt1>
        <a:srgbClr val="FFFFFF"/>
      </a:lt1>
      <a:dk2>
        <a:srgbClr val="003450"/>
      </a:dk2>
      <a:lt2>
        <a:srgbClr val="FFFFFF"/>
      </a:lt2>
      <a:accent1>
        <a:srgbClr val="9E0038"/>
      </a:accent1>
      <a:accent2>
        <a:srgbClr val="EF373E"/>
      </a:accent2>
      <a:accent3>
        <a:srgbClr val="D57C2A"/>
      </a:accent3>
      <a:accent4>
        <a:srgbClr val="FFC705"/>
      </a:accent4>
      <a:accent5>
        <a:srgbClr val="007C88"/>
      </a:accent5>
      <a:accent6>
        <a:srgbClr val="1F59A9"/>
      </a:accent6>
      <a:hlink>
        <a:srgbClr val="0085E8"/>
      </a:hlink>
      <a:folHlink>
        <a:srgbClr val="954F72"/>
      </a:folHlink>
    </a:clrScheme>
    <a:fontScheme name="Custom 1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d Meeting PPT Slides" id="{B64BD43B-E4D7-E74C-BEB2-3F8ACBF1CD3B}" vid="{E8F72E77-7750-3B41-96FA-BBE37B8F3878}"/>
    </a:ext>
  </a:extLst>
</a:theme>
</file>

<file path=ppt/theme/theme2.xml><?xml version="1.0" encoding="utf-8"?>
<a:theme xmlns:a="http://schemas.openxmlformats.org/drawingml/2006/main" name="2_Office Theme">
  <a:themeElements>
    <a:clrScheme name="TSA Brand Guide Colours">
      <a:dk1>
        <a:srgbClr val="003450"/>
      </a:dk1>
      <a:lt1>
        <a:srgbClr val="FFFFFF"/>
      </a:lt1>
      <a:dk2>
        <a:srgbClr val="003450"/>
      </a:dk2>
      <a:lt2>
        <a:srgbClr val="FFFFFF"/>
      </a:lt2>
      <a:accent1>
        <a:srgbClr val="9E0038"/>
      </a:accent1>
      <a:accent2>
        <a:srgbClr val="EF373E"/>
      </a:accent2>
      <a:accent3>
        <a:srgbClr val="D57C2A"/>
      </a:accent3>
      <a:accent4>
        <a:srgbClr val="FFC705"/>
      </a:accent4>
      <a:accent5>
        <a:srgbClr val="007C88"/>
      </a:accent5>
      <a:accent6>
        <a:srgbClr val="1F59A9"/>
      </a:accent6>
      <a:hlink>
        <a:srgbClr val="0085E8"/>
      </a:hlink>
      <a:folHlink>
        <a:srgbClr val="954F72"/>
      </a:folHlink>
    </a:clrScheme>
    <a:fontScheme name="Custom 1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d Meeting PPT Slides" id="{B64BD43B-E4D7-E74C-BEB2-3F8ACBF1CD3B}" vid="{E8F72E77-7750-3B41-96FA-BBE37B8F3878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d Meeting PPT Slides" id="{B64BD43B-E4D7-E74C-BEB2-3F8ACBF1CD3B}" vid="{DE82D89D-C197-1D4E-A328-329F7ED4F758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6F75B56BDECAC4FB8FCCA80E9887EA7" ma:contentTypeVersion="15" ma:contentTypeDescription="Create a new document." ma:contentTypeScope="" ma:versionID="23cacf04a42ddf2d0b23de78dab08dea">
  <xsd:schema xmlns:xsd="http://www.w3.org/2001/XMLSchema" xmlns:xs="http://www.w3.org/2001/XMLSchema" xmlns:p="http://schemas.microsoft.com/office/2006/metadata/properties" xmlns:ns2="1ad1f5a0-fa71-4dab-a083-db26db2596cf" xmlns:ns3="583f0f69-01e1-46ca-86b7-e30e32304800" targetNamespace="http://schemas.microsoft.com/office/2006/metadata/properties" ma:root="true" ma:fieldsID="11ae1366083b4b3e8293608495a0b993" ns2:_="" ns3:_="">
    <xsd:import namespace="1ad1f5a0-fa71-4dab-a083-db26db2596cf"/>
    <xsd:import namespace="583f0f69-01e1-46ca-86b7-e30e3230480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lcf76f155ced4ddcb4097134ff3c332f" minOccurs="0"/>
                <xsd:element ref="ns2:TaxCatchAll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d1f5a0-fa71-4dab-a083-db26db2596c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dc8b0192-addb-45de-9190-3a71ac1c02f6}" ma:internalName="TaxCatchAll" ma:showField="CatchAllData" ma:web="1ad1f5a0-fa71-4dab-a083-db26db2596c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83f0f69-01e1-46ca-86b7-e30e3230480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1ad1f5a0-fa71-4dab-a083-db26db2596cf">
      <UserInfo>
        <DisplayName>Sue Arundell</DisplayName>
        <AccountId>2782</AccountId>
        <AccountType/>
      </UserInfo>
      <UserInfo>
        <DisplayName>Matt Allensby</DisplayName>
        <AccountId>2077</AccountId>
        <AccountType/>
      </UserInfo>
    </SharedWithUsers>
    <TaxCatchAll xmlns="1ad1f5a0-fa71-4dab-a083-db26db2596cf" xsi:nil="true"/>
    <lcf76f155ced4ddcb4097134ff3c332f xmlns="583f0f69-01e1-46ca-86b7-e30e32304800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85862AA-4BF9-4BFA-BD9A-74596430880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ad1f5a0-fa71-4dab-a083-db26db2596cf"/>
    <ds:schemaRef ds:uri="583f0f69-01e1-46ca-86b7-e30e3230480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ED74F41-8B89-43AA-90AE-6260BF2FA137}">
  <ds:schemaRefs>
    <ds:schemaRef ds:uri="http://purl.org/dc/terms/"/>
    <ds:schemaRef ds:uri="http://www.w3.org/XML/1998/namespace"/>
    <ds:schemaRef ds:uri="http://purl.org/dc/dcmitype/"/>
    <ds:schemaRef ds:uri="http://purl.org/dc/elements/1.1/"/>
    <ds:schemaRef ds:uri="http://schemas.microsoft.com/office/2006/documentManagement/types"/>
    <ds:schemaRef ds:uri="7357dd1f-699d-4d79-9a3b-b8d4e997a419"/>
    <ds:schemaRef ds:uri="http://schemas.microsoft.com/office/infopath/2007/PartnerControls"/>
    <ds:schemaRef ds:uri="b7e36264-b76b-4546-857f-03fce5c6ba07"/>
    <ds:schemaRef ds:uri="http://schemas.microsoft.com/sharepoint/v3"/>
    <ds:schemaRef ds:uri="http://schemas.openxmlformats.org/package/2006/metadata/core-properties"/>
    <ds:schemaRef ds:uri="http://schemas.microsoft.com/office/2006/metadata/properties"/>
    <ds:schemaRef ds:uri="1ad1f5a0-fa71-4dab-a083-db26db2596cf"/>
    <ds:schemaRef ds:uri="583f0f69-01e1-46ca-86b7-e30e32304800"/>
  </ds:schemaRefs>
</ds:datastoreItem>
</file>

<file path=customXml/itemProps3.xml><?xml version="1.0" encoding="utf-8"?>
<ds:datastoreItem xmlns:ds="http://schemas.openxmlformats.org/officeDocument/2006/customXml" ds:itemID="{D6B0CABB-74DC-46F6-9DA1-D60A0FFB233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1_Office Theme</Template>
  <TotalTime>6028</TotalTime>
  <Words>6</Words>
  <Application>Microsoft Office PowerPoint</Application>
  <PresentationFormat>Widescreen</PresentationFormat>
  <Paragraphs>6</Paragraphs>
  <Slides>48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48</vt:i4>
      </vt:variant>
    </vt:vector>
  </HeadingPairs>
  <TitlesOfParts>
    <vt:vector size="54" baseType="lpstr">
      <vt:lpstr>Arial</vt:lpstr>
      <vt:lpstr>Avenir Next LT Pro</vt:lpstr>
      <vt:lpstr>Calibri</vt:lpstr>
      <vt:lpstr>1_Office Theme</vt:lpstr>
      <vt:lpstr>2_Office Theme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Anna Bramble</dc:creator>
  <cp:lastModifiedBy>Taryn Somerville</cp:lastModifiedBy>
  <cp:revision>5</cp:revision>
  <dcterms:created xsi:type="dcterms:W3CDTF">2026-07-10T01:56:39Z</dcterms:created>
  <dcterms:modified xsi:type="dcterms:W3CDTF">2026-08-18T02:15:25Z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0x010100D6F75B56BDECAC4FB8FCCA80E9887EA7</vt:lpwstr>
  </property>
  <property fmtid="{D5CDD505-2E9C-101B-9397-08002B2CF9AE}" pid="3" name="MediaServiceImageTags">
    <vt:lpwstr/>
  </property>
</Properties>
</file>