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4" r:id="rId5"/>
    <p:sldMasterId id="2147483672" r:id="rId6"/>
  </p:sldMasterIdLst>
  <p:notesMasterIdLst>
    <p:notesMasterId r:id="rId18"/>
  </p:notesMasterIdLst>
  <p:sldIdLst>
    <p:sldId id="256" r:id="rId7"/>
    <p:sldId id="260" r:id="rId8"/>
    <p:sldId id="261" r:id="rId9"/>
    <p:sldId id="262" r:id="rId10"/>
    <p:sldId id="263" r:id="rId11"/>
    <p:sldId id="264" r:id="rId12"/>
    <p:sldId id="265" r:id="rId13"/>
    <p:sldId id="269" r:id="rId14"/>
    <p:sldId id="257" r:id="rId15"/>
    <p:sldId id="258" r:id="rId16"/>
    <p:sldId id="25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4141"/>
    <a:srgbClr val="1F59A9"/>
    <a:srgbClr val="000000"/>
    <a:srgbClr val="FFCD7A"/>
    <a:srgbClr val="003450"/>
    <a:srgbClr val="3C0C00"/>
    <a:srgbClr val="C45D3C"/>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81" autoAdjust="0"/>
    <p:restoredTop sz="96164"/>
  </p:normalViewPr>
  <p:slideViewPr>
    <p:cSldViewPr snapToGrid="0">
      <p:cViewPr varScale="1">
        <p:scale>
          <a:sx n="122" d="100"/>
          <a:sy n="122" d="100"/>
        </p:scale>
        <p:origin x="848"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 Hill" userId="S::claire.hill@salvationarmy.org.au::395705f2-a15c-40fb-87d5-b2cda3f30c38" providerId="AD" clId="Web-{E531FA43-F6A6-A838-C1E0-1829B668333E}"/>
    <pc:docChg chg="modSld">
      <pc:chgData name="Claire Hill" userId="S::claire.hill@salvationarmy.org.au::395705f2-a15c-40fb-87d5-b2cda3f30c38" providerId="AD" clId="Web-{E531FA43-F6A6-A838-C1E0-1829B668333E}" dt="2026-07-20T05:45:36.744" v="2" actId="20577"/>
      <pc:docMkLst>
        <pc:docMk/>
      </pc:docMkLst>
      <pc:sldChg chg="modSp">
        <pc:chgData name="Claire Hill" userId="S::claire.hill@salvationarmy.org.au::395705f2-a15c-40fb-87d5-b2cda3f30c38" providerId="AD" clId="Web-{E531FA43-F6A6-A838-C1E0-1829B668333E}" dt="2026-07-20T05:45:36.744" v="2" actId="20577"/>
        <pc:sldMkLst>
          <pc:docMk/>
          <pc:sldMk cId="3941117237" sldId="260"/>
        </pc:sldMkLst>
        <pc:spChg chg="mod">
          <ac:chgData name="Claire Hill" userId="S::claire.hill@salvationarmy.org.au::395705f2-a15c-40fb-87d5-b2cda3f30c38" providerId="AD" clId="Web-{E531FA43-F6A6-A838-C1E0-1829B668333E}" dt="2026-07-20T05:45:36.744" v="2" actId="20577"/>
          <ac:spMkLst>
            <pc:docMk/>
            <pc:sldMk cId="3941117237" sldId="260"/>
            <ac:spMk id="2" creationId="{FCBED7C0-1BDF-A831-CDD8-E0B354ED1B01}"/>
          </ac:spMkLst>
        </pc:spChg>
      </pc:sldChg>
    </pc:docChg>
  </pc:docChgLst>
  <pc:docChgLst>
    <pc:chgData name="Anna Bramble" userId="5cca5846-2981-4621-97aa-74b4ff740a9a" providerId="ADAL" clId="{FB848A86-BA41-53FA-A30A-7B7D55849E22}"/>
    <pc:docChg chg="undo custSel addSld delSld modSld modMainMaster">
      <pc:chgData name="Anna Bramble" userId="5cca5846-2981-4621-97aa-74b4ff740a9a" providerId="ADAL" clId="{FB848A86-BA41-53FA-A30A-7B7D55849E22}" dt="2026-07-29T23:44:46.348" v="279" actId="20577"/>
      <pc:docMkLst>
        <pc:docMk/>
      </pc:docMkLst>
      <pc:sldChg chg="addSp delSp modSp mod setBg">
        <pc:chgData name="Anna Bramble" userId="5cca5846-2981-4621-97aa-74b4ff740a9a" providerId="ADAL" clId="{FB848A86-BA41-53FA-A30A-7B7D55849E22}" dt="2026-07-21T06:13:12.412" v="275"/>
        <pc:sldMkLst>
          <pc:docMk/>
          <pc:sldMk cId="896887987" sldId="256"/>
        </pc:sldMkLst>
      </pc:sldChg>
      <pc:sldChg chg="addSp delSp modSp mod setBg">
        <pc:chgData name="Anna Bramble" userId="5cca5846-2981-4621-97aa-74b4ff740a9a" providerId="ADAL" clId="{FB848A86-BA41-53FA-A30A-7B7D55849E22}" dt="2026-07-21T05:52:56.390" v="267"/>
        <pc:sldMkLst>
          <pc:docMk/>
          <pc:sldMk cId="994789158" sldId="257"/>
        </pc:sldMkLst>
        <pc:spChg chg="mod">
          <ac:chgData name="Anna Bramble" userId="5cca5846-2981-4621-97aa-74b4ff740a9a" providerId="ADAL" clId="{FB848A86-BA41-53FA-A30A-7B7D55849E22}" dt="2026-07-21T05:50:31.715" v="219" actId="255"/>
          <ac:spMkLst>
            <pc:docMk/>
            <pc:sldMk cId="994789158" sldId="257"/>
            <ac:spMk id="2" creationId="{FCBED7C0-1BDF-A831-CDD8-E0B354ED1B01}"/>
          </ac:spMkLst>
        </pc:spChg>
      </pc:sldChg>
      <pc:sldChg chg="modSp mod setBg">
        <pc:chgData name="Anna Bramble" userId="5cca5846-2981-4621-97aa-74b4ff740a9a" providerId="ADAL" clId="{FB848A86-BA41-53FA-A30A-7B7D55849E22}" dt="2026-07-21T05:53:23.325" v="273"/>
        <pc:sldMkLst>
          <pc:docMk/>
          <pc:sldMk cId="885468086" sldId="258"/>
        </pc:sldMkLst>
        <pc:spChg chg="mod">
          <ac:chgData name="Anna Bramble" userId="5cca5846-2981-4621-97aa-74b4ff740a9a" providerId="ADAL" clId="{FB848A86-BA41-53FA-A30A-7B7D55849E22}" dt="2026-07-21T05:51:10.628" v="245" actId="20577"/>
          <ac:spMkLst>
            <pc:docMk/>
            <pc:sldMk cId="885468086" sldId="258"/>
            <ac:spMk id="2" creationId="{FCBED7C0-1BDF-A831-CDD8-E0B354ED1B01}"/>
          </ac:spMkLst>
        </pc:spChg>
      </pc:sldChg>
      <pc:sldChg chg="modSp mod setBg">
        <pc:chgData name="Anna Bramble" userId="5cca5846-2981-4621-97aa-74b4ff740a9a" providerId="ADAL" clId="{FB848A86-BA41-53FA-A30A-7B7D55849E22}" dt="2026-07-21T05:53:13.145" v="271"/>
        <pc:sldMkLst>
          <pc:docMk/>
          <pc:sldMk cId="2386185307" sldId="259"/>
        </pc:sldMkLst>
        <pc:spChg chg="mod">
          <ac:chgData name="Anna Bramble" userId="5cca5846-2981-4621-97aa-74b4ff740a9a" providerId="ADAL" clId="{FB848A86-BA41-53FA-A30A-7B7D55849E22}" dt="2026-07-21T05:52:20.645" v="260" actId="255"/>
          <ac:spMkLst>
            <pc:docMk/>
            <pc:sldMk cId="2386185307" sldId="259"/>
            <ac:spMk id="2" creationId="{FCBED7C0-1BDF-A831-CDD8-E0B354ED1B01}"/>
          </ac:spMkLst>
        </pc:spChg>
      </pc:sldChg>
      <pc:sldChg chg="addSp delSp modSp mod">
        <pc:chgData name="Anna Bramble" userId="5cca5846-2981-4621-97aa-74b4ff740a9a" providerId="ADAL" clId="{FB848A86-BA41-53FA-A30A-7B7D55849E22}" dt="2026-07-29T23:44:46.348" v="279" actId="20577"/>
        <pc:sldMkLst>
          <pc:docMk/>
          <pc:sldMk cId="3941117237" sldId="260"/>
        </pc:sldMkLst>
        <pc:spChg chg="mod">
          <ac:chgData name="Anna Bramble" userId="5cca5846-2981-4621-97aa-74b4ff740a9a" providerId="ADAL" clId="{FB848A86-BA41-53FA-A30A-7B7D55849E22}" dt="2026-07-29T23:44:46.348" v="279" actId="20577"/>
          <ac:spMkLst>
            <pc:docMk/>
            <pc:sldMk cId="3941117237" sldId="260"/>
            <ac:spMk id="2" creationId="{FCBED7C0-1BDF-A831-CDD8-E0B354ED1B01}"/>
          </ac:spMkLst>
        </pc:spChg>
      </pc:sldChg>
      <pc:sldChg chg="modSp mod">
        <pc:chgData name="Anna Bramble" userId="5cca5846-2981-4621-97aa-74b4ff740a9a" providerId="ADAL" clId="{FB848A86-BA41-53FA-A30A-7B7D55849E22}" dt="2026-07-21T05:47:57.279" v="149" actId="255"/>
        <pc:sldMkLst>
          <pc:docMk/>
          <pc:sldMk cId="4100304025" sldId="261"/>
        </pc:sldMkLst>
        <pc:spChg chg="mod">
          <ac:chgData name="Anna Bramble" userId="5cca5846-2981-4621-97aa-74b4ff740a9a" providerId="ADAL" clId="{FB848A86-BA41-53FA-A30A-7B7D55849E22}" dt="2026-07-21T05:47:57.279" v="149" actId="255"/>
          <ac:spMkLst>
            <pc:docMk/>
            <pc:sldMk cId="4100304025" sldId="261"/>
            <ac:spMk id="2" creationId="{C85DA2D3-DBD7-B7C7-C092-750437741D5E}"/>
          </ac:spMkLst>
        </pc:spChg>
      </pc:sldChg>
      <pc:sldChg chg="modSp mod">
        <pc:chgData name="Anna Bramble" userId="5cca5846-2981-4621-97aa-74b4ff740a9a" providerId="ADAL" clId="{FB848A86-BA41-53FA-A30A-7B7D55849E22}" dt="2026-07-21T05:48:12.396" v="152" actId="255"/>
        <pc:sldMkLst>
          <pc:docMk/>
          <pc:sldMk cId="2635285271" sldId="262"/>
        </pc:sldMkLst>
        <pc:spChg chg="mod">
          <ac:chgData name="Anna Bramble" userId="5cca5846-2981-4621-97aa-74b4ff740a9a" providerId="ADAL" clId="{FB848A86-BA41-53FA-A30A-7B7D55849E22}" dt="2026-07-21T05:48:12.396" v="152" actId="255"/>
          <ac:spMkLst>
            <pc:docMk/>
            <pc:sldMk cId="2635285271" sldId="262"/>
            <ac:spMk id="2" creationId="{4C15FB73-D38C-5B1E-E41E-FD753D559890}"/>
          </ac:spMkLst>
        </pc:spChg>
      </pc:sldChg>
      <pc:sldChg chg="modSp mod">
        <pc:chgData name="Anna Bramble" userId="5cca5846-2981-4621-97aa-74b4ff740a9a" providerId="ADAL" clId="{FB848A86-BA41-53FA-A30A-7B7D55849E22}" dt="2026-07-21T05:48:45.025" v="164" actId="255"/>
        <pc:sldMkLst>
          <pc:docMk/>
          <pc:sldMk cId="12366385" sldId="263"/>
        </pc:sldMkLst>
        <pc:spChg chg="mod">
          <ac:chgData name="Anna Bramble" userId="5cca5846-2981-4621-97aa-74b4ff740a9a" providerId="ADAL" clId="{FB848A86-BA41-53FA-A30A-7B7D55849E22}" dt="2026-07-21T05:48:45.025" v="164" actId="255"/>
          <ac:spMkLst>
            <pc:docMk/>
            <pc:sldMk cId="12366385" sldId="263"/>
            <ac:spMk id="2" creationId="{DF9F30C8-026F-252C-FC01-DB469F32D885}"/>
          </ac:spMkLst>
        </pc:spChg>
      </pc:sldChg>
      <pc:sldChg chg="modSp mod">
        <pc:chgData name="Anna Bramble" userId="5cca5846-2981-4621-97aa-74b4ff740a9a" providerId="ADAL" clId="{FB848A86-BA41-53FA-A30A-7B7D55849E22}" dt="2026-07-21T05:49:01.883" v="168" actId="255"/>
        <pc:sldMkLst>
          <pc:docMk/>
          <pc:sldMk cId="180945385" sldId="264"/>
        </pc:sldMkLst>
        <pc:spChg chg="mod">
          <ac:chgData name="Anna Bramble" userId="5cca5846-2981-4621-97aa-74b4ff740a9a" providerId="ADAL" clId="{FB848A86-BA41-53FA-A30A-7B7D55849E22}" dt="2026-07-21T05:49:01.883" v="168" actId="255"/>
          <ac:spMkLst>
            <pc:docMk/>
            <pc:sldMk cId="180945385" sldId="264"/>
            <ac:spMk id="2" creationId="{A1DE6F4A-FD15-079F-63FE-3A301A23C8B8}"/>
          </ac:spMkLst>
        </pc:spChg>
      </pc:sldChg>
      <pc:sldChg chg="delSp modSp mod">
        <pc:chgData name="Anna Bramble" userId="5cca5846-2981-4621-97aa-74b4ff740a9a" providerId="ADAL" clId="{FB848A86-BA41-53FA-A30A-7B7D55849E22}" dt="2026-07-21T05:49:18.955" v="171" actId="21"/>
        <pc:sldMkLst>
          <pc:docMk/>
          <pc:sldMk cId="3738628544" sldId="265"/>
        </pc:sldMkLst>
        <pc:spChg chg="mod">
          <ac:chgData name="Anna Bramble" userId="5cca5846-2981-4621-97aa-74b4ff740a9a" providerId="ADAL" clId="{FB848A86-BA41-53FA-A30A-7B7D55849E22}" dt="2026-07-21T05:49:11.784" v="170" actId="20577"/>
          <ac:spMkLst>
            <pc:docMk/>
            <pc:sldMk cId="3738628544" sldId="265"/>
            <ac:spMk id="2" creationId="{E0E38D90-BE37-226F-76CD-A745E85CF763}"/>
          </ac:spMkLst>
        </pc:spChg>
      </pc:sldChg>
      <pc:sldChg chg="addSp modSp add mod">
        <pc:chgData name="Anna Bramble" userId="5cca5846-2981-4621-97aa-74b4ff740a9a" providerId="ADAL" clId="{FB848A86-BA41-53FA-A30A-7B7D55849E22}" dt="2026-07-21T05:50:04.845" v="187" actId="20577"/>
        <pc:sldMkLst>
          <pc:docMk/>
          <pc:sldMk cId="4026307650" sldId="269"/>
        </pc:sldMkLst>
        <pc:spChg chg="mod">
          <ac:chgData name="Anna Bramble" userId="5cca5846-2981-4621-97aa-74b4ff740a9a" providerId="ADAL" clId="{FB848A86-BA41-53FA-A30A-7B7D55849E22}" dt="2026-07-21T05:49:43.235" v="176" actId="255"/>
          <ac:spMkLst>
            <pc:docMk/>
            <pc:sldMk cId="4026307650" sldId="269"/>
            <ac:spMk id="2" creationId="{A1DE6F4A-FD15-079F-63FE-3A301A23C8B8}"/>
          </ac:spMkLst>
        </pc:spChg>
        <pc:spChg chg="add mod">
          <ac:chgData name="Anna Bramble" userId="5cca5846-2981-4621-97aa-74b4ff740a9a" providerId="ADAL" clId="{FB848A86-BA41-53FA-A30A-7B7D55849E22}" dt="2026-07-21T05:50:04.845" v="187" actId="20577"/>
          <ac:spMkLst>
            <pc:docMk/>
            <pc:sldMk cId="4026307650" sldId="269"/>
            <ac:spMk id="3" creationId="{0F4775DE-57B8-6DD7-EFCC-0EA648A9A94E}"/>
          </ac:spMkLst>
        </pc:spChg>
      </pc:sldChg>
      <pc:sldMasterChg chg="modSldLayout">
        <pc:chgData name="Anna Bramble" userId="5cca5846-2981-4621-97aa-74b4ff740a9a" providerId="ADAL" clId="{FB848A86-BA41-53FA-A30A-7B7D55849E22}" dt="2026-07-14T23:10:02.061" v="6" actId="21"/>
        <pc:sldMasterMkLst>
          <pc:docMk/>
          <pc:sldMasterMk cId="861545524" sldId="2147483660"/>
        </pc:sldMasterMkLst>
        <pc:sldLayoutChg chg="addSp delSp modSp mod">
          <pc:chgData name="Anna Bramble" userId="5cca5846-2981-4621-97aa-74b4ff740a9a" providerId="ADAL" clId="{FB848A86-BA41-53FA-A30A-7B7D55849E22}" dt="2026-07-14T23:10:02.061" v="6" actId="21"/>
          <pc:sldLayoutMkLst>
            <pc:docMk/>
            <pc:sldMasterMk cId="861545524" sldId="2147483660"/>
            <pc:sldLayoutMk cId="2799685675" sldId="2147483685"/>
          </pc:sldLayoutMkLst>
        </pc:sldLayoutChg>
      </pc:sldMasterChg>
      <pc:sldMasterChg chg="setBg">
        <pc:chgData name="Anna Bramble" userId="5cca5846-2981-4621-97aa-74b4ff740a9a" providerId="ADAL" clId="{FB848A86-BA41-53FA-A30A-7B7D55849E22}" dt="2026-07-21T05:42:45.173" v="137"/>
        <pc:sldMasterMkLst>
          <pc:docMk/>
          <pc:sldMasterMk cId="3876904348" sldId="2147483674"/>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7/30/26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7004115" y="759477"/>
            <a:ext cx="4307621" cy="2387600"/>
          </a:xfrm>
        </p:spPr>
        <p:txBody>
          <a:bodyPr lIns="90000" anchor="b">
            <a:normAutofit/>
          </a:bodyPr>
          <a:lstStyle>
            <a:lvl1pPr algn="l">
              <a:defRPr sz="4200">
                <a:blipFill>
                  <a:blip r:embed="rId2"/>
                  <a:stretch>
                    <a:fillRect/>
                  </a:stretch>
                </a:blipFill>
              </a:defRPr>
            </a:lvl1pPr>
          </a:lstStyle>
          <a:p>
            <a:r>
              <a:rPr lang="en-GB"/>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7004115" y="3286450"/>
            <a:ext cx="4307621" cy="1655762"/>
          </a:xfrm>
        </p:spPr>
        <p:txBody>
          <a:bodyPr/>
          <a:lstStyle>
            <a:lvl1pPr marL="0" indent="0" algn="l">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lvl1pPr>
              <a:defRPr>
                <a:blipFill dpi="0" rotWithShape="1">
                  <a:blip r:embed="rId2"/>
                  <a:srcRect/>
                  <a:tile tx="0" ty="0" sx="50000" sy="50000" flip="none" algn="tl"/>
                </a:blip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solidFill>
                  <a:srgbClr val="000000"/>
                </a:solidFill>
              </a:defRPr>
            </a:lvl1pPr>
            <a:lvl2pPr>
              <a:defRPr sz="2200">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lgn="l">
              <a:defRPr sz="3200">
                <a:blipFill>
                  <a:blip r:embed="rId2"/>
                  <a:tile tx="0" ty="0" sx="50000" sy="50000" flip="none" algn="tl"/>
                </a:blip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lgn="l">
              <a:buNone/>
              <a:defRPr sz="3200">
                <a:solidFill>
                  <a:srgbClr val="000000"/>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lgn="l">
              <a:buNone/>
              <a:defRPr sz="20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4251792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7004115" y="759477"/>
            <a:ext cx="4307621" cy="2387600"/>
          </a:xfrm>
        </p:spPr>
        <p:txBody>
          <a:bodyPr lIns="90000" anchor="b">
            <a:normAutofit/>
          </a:bodyPr>
          <a:lstStyle>
            <a:lvl1pPr algn="l">
              <a:defRPr sz="4200">
                <a:solidFill>
                  <a:schemeClr val="bg1"/>
                </a:solidFill>
              </a:defRPr>
            </a:lvl1pPr>
          </a:lstStyle>
          <a:p>
            <a:r>
              <a:rPr lang="en-GB"/>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7004115" y="3286450"/>
            <a:ext cx="4307621"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404433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a:noFill/>
        </p:spPr>
        <p:txBody>
          <a:bodyPr anchor="b" anchorCtr="0"/>
          <a:lstStyle>
            <a:lvl1pPr>
              <a:defRPr>
                <a:solidFill>
                  <a:schemeClr val="bg1"/>
                </a:solid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solidFill>
                  <a:schemeClr val="bg1"/>
                </a:solidFill>
              </a:defRPr>
            </a:lvl1pPr>
            <a:lvl2pPr>
              <a:defRPr sz="22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1845123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2004482" y="1114856"/>
            <a:ext cx="8183036" cy="4628287"/>
          </a:xfrm>
        </p:spPr>
        <p:txBody>
          <a:bodyPr anchor="ctr">
            <a:normAutofit/>
          </a:bodyPr>
          <a:lstStyle>
            <a:lvl1pPr>
              <a:defRPr sz="4200">
                <a:solidFill>
                  <a:schemeClr val="bg1"/>
                </a:solidFill>
              </a:defRPr>
            </a:lvl1pPr>
          </a:lstStyle>
          <a:p>
            <a:r>
              <a:rPr lang="en-GB"/>
              <a:t>Click to edit Master title style</a:t>
            </a:r>
            <a:endParaRPr lang="en-AU" dirty="0"/>
          </a:p>
        </p:txBody>
      </p:sp>
    </p:spTree>
    <p:extLst>
      <p:ext uri="{BB962C8B-B14F-4D97-AF65-F5344CB8AC3E}">
        <p14:creationId xmlns:p14="http://schemas.microsoft.com/office/powerpoint/2010/main" val="3955872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lvl1pPr algn="l">
              <a:defRPr>
                <a:solidFill>
                  <a:schemeClr val="bg1"/>
                </a:solidFill>
              </a:defRPr>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lgn="l">
              <a:buNone/>
              <a:defRPr sz="26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lgn="l">
              <a:defRPr sz="2400">
                <a:solidFill>
                  <a:schemeClr val="bg1"/>
                </a:solidFill>
              </a:defRPr>
            </a:lvl1pPr>
            <a:lvl2pPr algn="l">
              <a:defRPr sz="220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lgn="l">
              <a:buNone/>
              <a:defRPr sz="26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lgn="l">
              <a:defRPr sz="2400">
                <a:solidFill>
                  <a:schemeClr val="bg1"/>
                </a:solidFill>
              </a:defRPr>
            </a:lvl1pPr>
            <a:lvl2pPr algn="l">
              <a:defRPr sz="220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934663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lvl1pPr>
              <a:defRPr>
                <a:solidFill>
                  <a:schemeClr val="bg1"/>
                </a:solidFill>
              </a:defRPr>
            </a:lvl1pPr>
          </a:lstStyle>
          <a:p>
            <a:r>
              <a:rPr lang="en-GB"/>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871780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552678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lgn="l">
              <a:defRPr sz="3200">
                <a:solidFill>
                  <a:schemeClr val="bg1"/>
                </a:solid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lgn="l">
              <a:defRPr sz="2400">
                <a:solidFill>
                  <a:schemeClr val="bg1"/>
                </a:solidFill>
              </a:defRPr>
            </a:lvl1pPr>
            <a:lvl2pPr algn="l">
              <a:defRPr sz="2200">
                <a:solidFill>
                  <a:schemeClr val="bg1"/>
                </a:solidFill>
              </a:defRPr>
            </a:lvl2pPr>
            <a:lvl3pPr algn="l">
              <a:defRPr sz="2000">
                <a:solidFill>
                  <a:schemeClr val="bg1"/>
                </a:solidFill>
              </a:defRPr>
            </a:lvl3pPr>
            <a:lvl4pPr algn="l">
              <a:defRPr sz="1800">
                <a:solidFill>
                  <a:schemeClr val="bg1"/>
                </a:solidFill>
              </a:defRPr>
            </a:lvl4pPr>
            <a:lvl5pPr algn="l">
              <a:defRPr sz="1800">
                <a:solidFill>
                  <a:schemeClr val="bg1"/>
                </a:solidFill>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3472074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lgn="l">
              <a:defRPr sz="3200">
                <a:solidFill>
                  <a:schemeClr val="bg1"/>
                </a:solid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lgn="l">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39695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a:noFill/>
        </p:spPr>
        <p:txBody>
          <a:bodyPr anchor="b" anchorCtr="0"/>
          <a:lstStyle>
            <a:lvl1pPr>
              <a:defRPr>
                <a:blipFill dpi="0" rotWithShape="1">
                  <a:blip r:embed="rId2"/>
                  <a:srcRect/>
                  <a:tile tx="0" ty="0" sx="50000" sy="50000" flip="none" algn="tl"/>
                </a:blip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buNone/>
              <a:defRPr sz="2400">
                <a:solidFill>
                  <a:srgbClr val="000000"/>
                </a:solidFill>
              </a:defRPr>
            </a:lvl1pPr>
            <a:lvl2pPr>
              <a:buNone/>
              <a:defRPr sz="2200">
                <a:solidFill>
                  <a:srgbClr val="000000"/>
                </a:solidFill>
              </a:defRPr>
            </a:lvl2pPr>
            <a:lvl3pPr>
              <a:buNone/>
              <a:defRPr>
                <a:solidFill>
                  <a:srgbClr val="000000"/>
                </a:solidFill>
              </a:defRPr>
            </a:lvl3pPr>
            <a:lvl4pPr>
              <a:buNone/>
              <a:defRPr>
                <a:solidFill>
                  <a:srgbClr val="000000"/>
                </a:solidFill>
              </a:defRPr>
            </a:lvl4pPr>
            <a:lvl5pPr>
              <a:buNone/>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718473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lvl1pPr>
              <a:defRPr>
                <a:solidFill>
                  <a:schemeClr val="bg1"/>
                </a:solid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solidFill>
                  <a:schemeClr val="bg1"/>
                </a:solidFill>
              </a:defRPr>
            </a:lvl1pPr>
            <a:lvl2pPr>
              <a:defRPr sz="22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31507648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lgn="l">
              <a:defRPr sz="3200">
                <a:solidFill>
                  <a:schemeClr val="bg1"/>
                </a:solid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lgn="l">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lgn="l">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3574857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1576568"/>
            <a:ext cx="10444244" cy="2852737"/>
          </a:xfrm>
        </p:spPr>
        <p:txBody>
          <a:bodyPr anchor="b">
            <a:normAutofit/>
          </a:bodyPr>
          <a:lstStyle>
            <a:lvl1pPr>
              <a:defRPr sz="4200">
                <a:blipFill dpi="0" rotWithShape="1">
                  <a:blip r:embed="rId2"/>
                  <a:srcRect/>
                  <a:tile tx="0" ty="0" sx="50000" sy="50000" flip="none" algn="tl"/>
                </a:blipFill>
              </a:defRPr>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4589463"/>
            <a:ext cx="10444244" cy="1500187"/>
          </a:xfrm>
        </p:spPr>
        <p:txBody>
          <a:bodyPr/>
          <a:lstStyle>
            <a:lvl1pPr marL="0" indent="0">
              <a:buNone/>
              <a:defRPr sz="2400">
                <a:solidFill>
                  <a:srgbClr val="00000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cxnSp>
        <p:nvCxnSpPr>
          <p:cNvPr id="7" name="Straight Connector 6">
            <a:extLst>
              <a:ext uri="{FF2B5EF4-FFF2-40B4-BE49-F238E27FC236}">
                <a16:creationId xmlns:a16="http://schemas.microsoft.com/office/drawing/2014/main" id="{164D0EDB-A42B-2942-AD8C-5C410CD624FF}"/>
              </a:ext>
            </a:extLst>
          </p:cNvPr>
          <p:cNvCxnSpPr>
            <a:cxnSpLocks/>
          </p:cNvCxnSpPr>
          <p:nvPr userDrawn="1"/>
        </p:nvCxnSpPr>
        <p:spPr>
          <a:xfrm>
            <a:off x="873878" y="4469165"/>
            <a:ext cx="28888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8" name="Slide Number Placeholder 6">
            <a:extLst>
              <a:ext uri="{FF2B5EF4-FFF2-40B4-BE49-F238E27FC236}">
                <a16:creationId xmlns:a16="http://schemas.microsoft.com/office/drawing/2014/main" id="{AA2942ED-1D47-33B5-27A2-312736CAD186}"/>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2004482" y="1114856"/>
            <a:ext cx="8183036" cy="4628287"/>
          </a:xfrm>
        </p:spPr>
        <p:txBody>
          <a:bodyPr anchor="ctr">
            <a:normAutofit/>
          </a:bodyPr>
          <a:lstStyle>
            <a:lvl1pPr>
              <a:defRPr sz="4200">
                <a:blipFill dpi="0" rotWithShape="1">
                  <a:blip r:embed="rId2"/>
                  <a:srcRect/>
                  <a:tile tx="0" ty="0" sx="50000" sy="50000" flip="none" algn="tl"/>
                </a:blipFill>
              </a:defRPr>
            </a:lvl1pPr>
          </a:lstStyle>
          <a:p>
            <a:r>
              <a:rPr lang="en-GB"/>
              <a:t>Click to edit Master title style</a:t>
            </a:r>
            <a:endParaRPr lang="en-AU" dirty="0"/>
          </a:p>
        </p:txBody>
      </p:sp>
    </p:spTree>
    <p:extLst>
      <p:ext uri="{BB962C8B-B14F-4D97-AF65-F5344CB8AC3E}">
        <p14:creationId xmlns:p14="http://schemas.microsoft.com/office/powerpoint/2010/main" val="2799685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lvl1pPr algn="l">
              <a:defRPr>
                <a:blipFill dpi="0" rotWithShape="1">
                  <a:blip r:embed="rId2"/>
                  <a:srcRect/>
                  <a:tile tx="0" ty="0" sx="50000" sy="50000" flip="none" algn="tl"/>
                </a:blipFill>
              </a:defRPr>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lgn="l">
              <a:buNone/>
              <a:defRPr sz="2600" b="0">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lgn="l">
              <a:defRPr sz="2400">
                <a:solidFill>
                  <a:srgbClr val="000000"/>
                </a:solidFill>
              </a:defRPr>
            </a:lvl1pPr>
            <a:lvl2pPr algn="l">
              <a:defRPr sz="2200">
                <a:solidFill>
                  <a:srgbClr val="000000"/>
                </a:solidFill>
              </a:defRPr>
            </a:lvl2pPr>
            <a:lvl3pPr algn="l">
              <a:defRPr>
                <a:solidFill>
                  <a:srgbClr val="000000"/>
                </a:solidFill>
              </a:defRPr>
            </a:lvl3pPr>
            <a:lvl4pPr algn="l">
              <a:defRPr>
                <a:solidFill>
                  <a:srgbClr val="000000"/>
                </a:solidFill>
              </a:defRPr>
            </a:lvl4pPr>
            <a:lvl5pPr algn="l">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lgn="l">
              <a:buNone/>
              <a:defRPr sz="2600" b="0">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lgn="l">
              <a:defRPr sz="2400">
                <a:solidFill>
                  <a:srgbClr val="000000"/>
                </a:solidFill>
              </a:defRPr>
            </a:lvl1pPr>
            <a:lvl2pPr algn="l">
              <a:defRPr sz="2200">
                <a:solidFill>
                  <a:srgbClr val="000000"/>
                </a:solidFill>
              </a:defRPr>
            </a:lvl2pPr>
            <a:lvl3pPr algn="l">
              <a:defRPr>
                <a:solidFill>
                  <a:srgbClr val="000000"/>
                </a:solidFill>
              </a:defRPr>
            </a:lvl3pPr>
            <a:lvl4pPr algn="l">
              <a:defRPr>
                <a:solidFill>
                  <a:srgbClr val="000000"/>
                </a:solidFill>
              </a:defRPr>
            </a:lvl4pPr>
            <a:lvl5pPr algn="l">
              <a:defRPr>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153427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lvl1pPr>
              <a:defRPr>
                <a:blipFill dpi="0" rotWithShape="1">
                  <a:blip r:embed="rId2"/>
                  <a:srcRect/>
                  <a:tile tx="0" ty="0" sx="50000" sy="50000" flip="none" algn="tl"/>
                </a:blipFill>
              </a:defRPr>
            </a:lvl1pPr>
          </a:lstStyle>
          <a:p>
            <a:r>
              <a:rPr lang="en-GB"/>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898616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lgn="l">
              <a:defRPr sz="3200">
                <a:blipFill>
                  <a:blip r:embed="rId2"/>
                  <a:stretch>
                    <a:fillRect/>
                  </a:stretch>
                </a:blipFill>
              </a:defRPr>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lgn="l">
              <a:defRPr sz="2400">
                <a:solidFill>
                  <a:srgbClr val="000000"/>
                </a:solidFill>
              </a:defRPr>
            </a:lvl1pPr>
            <a:lvl2pPr algn="l">
              <a:defRPr sz="2200">
                <a:solidFill>
                  <a:srgbClr val="000000"/>
                </a:solidFill>
              </a:defRPr>
            </a:lvl2pPr>
            <a:lvl3pPr algn="l">
              <a:defRPr sz="2000">
                <a:solidFill>
                  <a:srgbClr val="000000"/>
                </a:solidFill>
              </a:defRPr>
            </a:lvl3pPr>
            <a:lvl4pPr algn="l">
              <a:defRPr sz="1800">
                <a:solidFill>
                  <a:srgbClr val="000000"/>
                </a:solidFill>
              </a:defRPr>
            </a:lvl4pPr>
            <a:lvl5pPr algn="l">
              <a:defRPr sz="1800">
                <a:solidFill>
                  <a:srgbClr val="000000"/>
                </a:solidFill>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439602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lgn="l">
              <a:defRPr sz="3200">
                <a:blipFill>
                  <a:blip r:embed="rId2"/>
                  <a:stretch>
                    <a:fillRect/>
                  </a:stretch>
                </a:blipFill>
              </a:defRPr>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lgn="l">
              <a:buNone/>
              <a:defRPr sz="3200">
                <a:solidFill>
                  <a:srgbClr val="000000"/>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lgn="l">
              <a:buNone/>
              <a:defRPr sz="20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a:prstGeom prst="rect">
            <a:avLst/>
          </a:prstGeo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015156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jp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5" r:id="rId4"/>
    <p:sldLayoutId id="2147483665" r:id="rId5"/>
    <p:sldLayoutId id="2147483666" r:id="rId6"/>
    <p:sldLayoutId id="2147483667" r:id="rId7"/>
    <p:sldLayoutId id="2147483668" r:id="rId8"/>
    <p:sldLayoutId id="2147483669" r:id="rId9"/>
    <p:sldLayoutId id="2147483652" r:id="rId10"/>
    <p:sldLayoutId id="2147483657" r:id="rId11"/>
  </p:sldLayoutIdLst>
  <p:hf hdr="0" ftr="0" dt="0"/>
  <p:txStyles>
    <p:titleStyle>
      <a:lvl1pPr algn="ctr" defTabSz="914400" rtl="0" eaLnBrk="1" latinLnBrk="0" hangingPunct="1">
        <a:lnSpc>
          <a:spcPct val="90000"/>
        </a:lnSpc>
        <a:spcBef>
          <a:spcPct val="0"/>
        </a:spcBef>
        <a:buNone/>
        <a:defRPr sz="4200" b="1" kern="1200">
          <a:blipFill dpi="0" rotWithShape="1">
            <a:blip r:embed="rId13"/>
            <a:srcRect/>
            <a:tile tx="0" ty="0" sx="50000" sy="50000" flip="none" algn="tl"/>
          </a:blip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rgbClr val="000000"/>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000000"/>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rgbClr val="000000"/>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rgbClr val="000000"/>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a:noFill/>
        </p:spPr>
        <p:txBody>
          <a:bodyPr vert="horz" lIns="91440" tIns="45720" rIns="91440" bIns="45720" rtlCol="0" anchor="b" anchorCtr="0">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38769043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Lst>
  <p:hf hdr="0" ftr="0" dt="0"/>
  <p:txStyles>
    <p:titleStyle>
      <a:lvl1pPr algn="ctr" defTabSz="914400" rtl="0" eaLnBrk="1" latinLnBrk="0" hangingPunct="1">
        <a:lnSpc>
          <a:spcPct val="90000"/>
        </a:lnSpc>
        <a:spcBef>
          <a:spcPct val="0"/>
        </a:spcBef>
        <a:buNone/>
        <a:defRPr sz="4200" b="1" kern="1200">
          <a:solidFill>
            <a:schemeClr val="bg1"/>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p15:clr>
            <a:srgbClr val="F26B43"/>
          </p15:clr>
        </p15:guide>
        <p15:guide id="3" orient="horz" pos="417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3" name="Picture 2" descr="A red shield with white text&#10;&#10;Description automatically generated">
            <a:extLst>
              <a:ext uri="{FF2B5EF4-FFF2-40B4-BE49-F238E27FC236}">
                <a16:creationId xmlns:a16="http://schemas.microsoft.com/office/drawing/2014/main" id="{FFD12FCC-024C-3598-61D4-93B60A7405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8406" y="2593521"/>
            <a:ext cx="2269565" cy="1670432"/>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887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rmAutofit/>
          </a:bodyPr>
          <a:lstStyle/>
          <a:p>
            <a:r>
              <a:rPr lang="en-AU" sz="7200" dirty="0"/>
              <a:t>Jesus enters </a:t>
            </a:r>
            <a:br>
              <a:rPr lang="en-AU" sz="7200" dirty="0"/>
            </a:br>
            <a:r>
              <a:rPr lang="en-AU" sz="7200" dirty="0"/>
              <a:t>our mess</a:t>
            </a:r>
            <a:endParaRPr lang="en-US" sz="7200" dirty="0"/>
          </a:p>
        </p:txBody>
      </p:sp>
    </p:spTree>
    <p:extLst>
      <p:ext uri="{BB962C8B-B14F-4D97-AF65-F5344CB8AC3E}">
        <p14:creationId xmlns:p14="http://schemas.microsoft.com/office/powerpoint/2010/main" val="885468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rmAutofit/>
          </a:bodyPr>
          <a:lstStyle/>
          <a:p>
            <a:r>
              <a:rPr lang="en-US" sz="7200" dirty="0"/>
              <a:t>Jesus is the </a:t>
            </a:r>
            <a:br>
              <a:rPr lang="en-US" sz="7200" dirty="0"/>
            </a:br>
            <a:r>
              <a:rPr lang="en-US" sz="7200" dirty="0"/>
              <a:t>Good News </a:t>
            </a:r>
            <a:br>
              <a:rPr lang="en-US" sz="7200" dirty="0"/>
            </a:br>
            <a:r>
              <a:rPr lang="en-US" sz="7200" dirty="0"/>
              <a:t>we can’t help </a:t>
            </a:r>
            <a:br>
              <a:rPr lang="en-US" sz="7200" dirty="0"/>
            </a:br>
            <a:r>
              <a:rPr lang="en-US" sz="7200" dirty="0"/>
              <a:t>but share</a:t>
            </a:r>
          </a:p>
        </p:txBody>
      </p:sp>
    </p:spTree>
    <p:extLst>
      <p:ext uri="{BB962C8B-B14F-4D97-AF65-F5344CB8AC3E}">
        <p14:creationId xmlns:p14="http://schemas.microsoft.com/office/powerpoint/2010/main" val="2386185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Autofit/>
          </a:bodyPr>
          <a:lstStyle/>
          <a:p>
            <a:pPr>
              <a:lnSpc>
                <a:spcPct val="100000"/>
              </a:lnSpc>
            </a:pPr>
            <a:r>
              <a:rPr lang="en-US" sz="4400" baseline="30000" dirty="0">
                <a:highlight>
                  <a:srgbClr val="FFFFFF"/>
                </a:highlight>
                <a:ea typeface="+mj-lt"/>
                <a:cs typeface="+mj-lt"/>
              </a:rPr>
              <a:t>8 </a:t>
            </a:r>
            <a:r>
              <a:rPr lang="en-US" sz="4400" dirty="0">
                <a:highlight>
                  <a:srgbClr val="FFFFFF"/>
                </a:highlight>
                <a:ea typeface="+mj-lt"/>
                <a:cs typeface="+mj-lt"/>
              </a:rPr>
              <a:t>And there were shepherds living out in the fields nearby, </a:t>
            </a:r>
            <a:r>
              <a:rPr lang="en-US" sz="4400">
                <a:highlight>
                  <a:srgbClr val="FFFFFF"/>
                </a:highlight>
                <a:ea typeface="+mj-lt"/>
                <a:cs typeface="+mj-lt"/>
              </a:rPr>
              <a:t>keeping watch </a:t>
            </a:r>
            <a:r>
              <a:rPr lang="en-US" sz="4400" dirty="0">
                <a:highlight>
                  <a:srgbClr val="FFFFFF"/>
                </a:highlight>
                <a:ea typeface="+mj-lt"/>
                <a:cs typeface="+mj-lt"/>
              </a:rPr>
              <a:t>over their flocks at night. </a:t>
            </a:r>
            <a:r>
              <a:rPr lang="en-US" sz="4400" baseline="30000" dirty="0">
                <a:highlight>
                  <a:srgbClr val="FFFFFF"/>
                </a:highlight>
                <a:ea typeface="+mj-lt"/>
                <a:cs typeface="+mj-lt"/>
              </a:rPr>
              <a:t>9 </a:t>
            </a:r>
            <a:r>
              <a:rPr lang="en-US" sz="4400" dirty="0">
                <a:highlight>
                  <a:srgbClr val="FFFFFF"/>
                </a:highlight>
                <a:ea typeface="+mj-lt"/>
                <a:cs typeface="+mj-lt"/>
              </a:rPr>
              <a:t>An angel of the Lord appeared to them, and the glory of the Lord shone around them, and they were terrified.</a:t>
            </a:r>
            <a:endParaRPr lang="en-US" sz="4400" dirty="0"/>
          </a:p>
        </p:txBody>
      </p:sp>
    </p:spTree>
    <p:extLst>
      <p:ext uri="{BB962C8B-B14F-4D97-AF65-F5344CB8AC3E}">
        <p14:creationId xmlns:p14="http://schemas.microsoft.com/office/powerpoint/2010/main" val="3941117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453D76D-D43B-D252-D91B-C99F53FCB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5DA2D3-DBD7-B7C7-C092-750437741D5E}"/>
              </a:ext>
            </a:extLst>
          </p:cNvPr>
          <p:cNvSpPr>
            <a:spLocks noGrp="1"/>
          </p:cNvSpPr>
          <p:nvPr>
            <p:ph type="title"/>
          </p:nvPr>
        </p:nvSpPr>
        <p:spPr/>
        <p:txBody>
          <a:bodyPr anchor="ctr">
            <a:noAutofit/>
          </a:bodyPr>
          <a:lstStyle/>
          <a:p>
            <a:pPr>
              <a:lnSpc>
                <a:spcPct val="100000"/>
              </a:lnSpc>
            </a:pPr>
            <a:r>
              <a:rPr lang="en-US" sz="4400" baseline="30000" dirty="0">
                <a:highlight>
                  <a:srgbClr val="FFFFFF"/>
                </a:highlight>
                <a:ea typeface="+mj-lt"/>
                <a:cs typeface="+mj-lt"/>
              </a:rPr>
              <a:t>10 </a:t>
            </a:r>
            <a:r>
              <a:rPr lang="en-US" sz="4400" dirty="0">
                <a:highlight>
                  <a:srgbClr val="FFFFFF"/>
                </a:highlight>
                <a:ea typeface="+mj-lt"/>
                <a:cs typeface="+mj-lt"/>
              </a:rPr>
              <a:t>But the angel said to them, “Do not be afraid. I bring you good news that will cause great joy for all the people. </a:t>
            </a:r>
            <a:r>
              <a:rPr lang="en-US" sz="4400" baseline="30000" dirty="0">
                <a:highlight>
                  <a:srgbClr val="FFFFFF"/>
                </a:highlight>
                <a:ea typeface="+mj-lt"/>
                <a:cs typeface="+mj-lt"/>
              </a:rPr>
              <a:t>11 </a:t>
            </a:r>
            <a:r>
              <a:rPr lang="en-US" sz="4400" dirty="0">
                <a:highlight>
                  <a:srgbClr val="FFFFFF"/>
                </a:highlight>
                <a:ea typeface="+mj-lt"/>
                <a:cs typeface="+mj-lt"/>
              </a:rPr>
              <a:t>Today in the town of David a Savior has been born to you; he is the Messiah, the Lord.</a:t>
            </a:r>
            <a:endParaRPr lang="en-US" sz="4400" dirty="0"/>
          </a:p>
        </p:txBody>
      </p:sp>
    </p:spTree>
    <p:extLst>
      <p:ext uri="{BB962C8B-B14F-4D97-AF65-F5344CB8AC3E}">
        <p14:creationId xmlns:p14="http://schemas.microsoft.com/office/powerpoint/2010/main" val="4100304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155FF54-55D2-29C3-DD12-44678614F6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15FB73-D38C-5B1E-E41E-FD753D559890}"/>
              </a:ext>
            </a:extLst>
          </p:cNvPr>
          <p:cNvSpPr>
            <a:spLocks noGrp="1"/>
          </p:cNvSpPr>
          <p:nvPr>
            <p:ph type="title"/>
          </p:nvPr>
        </p:nvSpPr>
        <p:spPr/>
        <p:txBody>
          <a:bodyPr anchor="ctr">
            <a:noAutofit/>
          </a:bodyPr>
          <a:lstStyle/>
          <a:p>
            <a:r>
              <a:rPr lang="en-US" sz="4400" baseline="30000" dirty="0">
                <a:highlight>
                  <a:srgbClr val="FFFFFF"/>
                </a:highlight>
                <a:ea typeface="+mj-lt"/>
                <a:cs typeface="+mj-lt"/>
              </a:rPr>
              <a:t>12 </a:t>
            </a:r>
            <a:r>
              <a:rPr lang="en-US" sz="4400" dirty="0">
                <a:highlight>
                  <a:srgbClr val="FFFFFF"/>
                </a:highlight>
                <a:ea typeface="+mj-lt"/>
                <a:cs typeface="+mj-lt"/>
              </a:rPr>
              <a:t>This will be a sign to you: You will find a baby wrapped in cloths and lying in a manger.”</a:t>
            </a:r>
            <a:br>
              <a:rPr lang="en-US" sz="4400" dirty="0"/>
            </a:br>
            <a:r>
              <a:rPr lang="en-US" sz="4400" baseline="30000" dirty="0">
                <a:highlight>
                  <a:srgbClr val="FFFFFF"/>
                </a:highlight>
                <a:ea typeface="+mj-lt"/>
                <a:cs typeface="+mj-lt"/>
              </a:rPr>
              <a:t>13 </a:t>
            </a:r>
            <a:r>
              <a:rPr lang="en-US" sz="4400" dirty="0">
                <a:highlight>
                  <a:srgbClr val="FFFFFF"/>
                </a:highlight>
                <a:ea typeface="+mj-lt"/>
                <a:cs typeface="+mj-lt"/>
              </a:rPr>
              <a:t>Suddenly a great company of the heavenly host appeared with the angel, praising God and saying,</a:t>
            </a:r>
            <a:endParaRPr lang="en-US" sz="4400" dirty="0"/>
          </a:p>
        </p:txBody>
      </p:sp>
    </p:spTree>
    <p:extLst>
      <p:ext uri="{BB962C8B-B14F-4D97-AF65-F5344CB8AC3E}">
        <p14:creationId xmlns:p14="http://schemas.microsoft.com/office/powerpoint/2010/main" val="2635285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3661D4-476A-7E48-6C07-32225C22D4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9F30C8-026F-252C-FC01-DB469F32D885}"/>
              </a:ext>
            </a:extLst>
          </p:cNvPr>
          <p:cNvSpPr>
            <a:spLocks noGrp="1"/>
          </p:cNvSpPr>
          <p:nvPr>
            <p:ph type="title"/>
          </p:nvPr>
        </p:nvSpPr>
        <p:spPr/>
        <p:txBody>
          <a:bodyPr anchor="ctr">
            <a:noAutofit/>
          </a:bodyPr>
          <a:lstStyle/>
          <a:p>
            <a:r>
              <a:rPr lang="en-US" sz="4100" baseline="30000" dirty="0">
                <a:highlight>
                  <a:srgbClr val="FFFFFF"/>
                </a:highlight>
                <a:ea typeface="+mj-lt"/>
                <a:cs typeface="+mj-lt"/>
              </a:rPr>
              <a:t>14 </a:t>
            </a:r>
            <a:r>
              <a:rPr lang="en-US" sz="4100" dirty="0">
                <a:highlight>
                  <a:srgbClr val="FFFFFF"/>
                </a:highlight>
                <a:ea typeface="+mj-lt"/>
                <a:cs typeface="+mj-lt"/>
              </a:rPr>
              <a:t>“Glory to God in the highest heaven, and on earth peace to those on whom his favor rests.”</a:t>
            </a:r>
            <a:br>
              <a:rPr lang="en-US" sz="4100" dirty="0">
                <a:ea typeface="+mj-lt"/>
                <a:cs typeface="+mj-lt"/>
              </a:rPr>
            </a:br>
            <a:r>
              <a:rPr lang="en-US" sz="4100" baseline="30000" dirty="0">
                <a:highlight>
                  <a:srgbClr val="FFFFFF"/>
                </a:highlight>
                <a:ea typeface="+mj-lt"/>
                <a:cs typeface="+mj-lt"/>
              </a:rPr>
              <a:t>15 </a:t>
            </a:r>
            <a:r>
              <a:rPr lang="en-US" sz="4100" dirty="0">
                <a:highlight>
                  <a:srgbClr val="FFFFFF"/>
                </a:highlight>
                <a:ea typeface="+mj-lt"/>
                <a:cs typeface="+mj-lt"/>
              </a:rPr>
              <a:t>When the angels had left them and gone into heaven, the shepherds said to one another, “Let’s go to Bethlehem and see this thing that has happened, which the Lord has told us about.”</a:t>
            </a:r>
            <a:endParaRPr lang="en-US" sz="4100" dirty="0"/>
          </a:p>
        </p:txBody>
      </p:sp>
    </p:spTree>
    <p:extLst>
      <p:ext uri="{BB962C8B-B14F-4D97-AF65-F5344CB8AC3E}">
        <p14:creationId xmlns:p14="http://schemas.microsoft.com/office/powerpoint/2010/main" val="12366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681154-E36C-B56B-0F8F-A6F9EE400D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E6F4A-FD15-079F-63FE-3A301A23C8B8}"/>
              </a:ext>
            </a:extLst>
          </p:cNvPr>
          <p:cNvSpPr>
            <a:spLocks noGrp="1"/>
          </p:cNvSpPr>
          <p:nvPr>
            <p:ph type="title"/>
          </p:nvPr>
        </p:nvSpPr>
        <p:spPr/>
        <p:txBody>
          <a:bodyPr anchor="ctr">
            <a:noAutofit/>
          </a:bodyPr>
          <a:lstStyle/>
          <a:p>
            <a:pPr>
              <a:lnSpc>
                <a:spcPct val="100000"/>
              </a:lnSpc>
            </a:pPr>
            <a:r>
              <a:rPr lang="en-US" sz="4400" baseline="30000" dirty="0">
                <a:highlight>
                  <a:srgbClr val="FFFFFF"/>
                </a:highlight>
                <a:ea typeface="+mj-lt"/>
                <a:cs typeface="+mj-lt"/>
              </a:rPr>
              <a:t>16 </a:t>
            </a:r>
            <a:r>
              <a:rPr lang="en-US" sz="4400" dirty="0">
                <a:highlight>
                  <a:srgbClr val="FFFFFF"/>
                </a:highlight>
                <a:ea typeface="+mj-lt"/>
                <a:cs typeface="+mj-lt"/>
              </a:rPr>
              <a:t>So they hurried off and found Mary and Joseph, and the baby, who was lying in the manger. </a:t>
            </a:r>
            <a:r>
              <a:rPr lang="en-US" sz="4400" baseline="30000" dirty="0">
                <a:highlight>
                  <a:srgbClr val="FFFFFF"/>
                </a:highlight>
                <a:ea typeface="+mj-lt"/>
                <a:cs typeface="+mj-lt"/>
              </a:rPr>
              <a:t>17 </a:t>
            </a:r>
            <a:r>
              <a:rPr lang="en-US" sz="4400" dirty="0">
                <a:highlight>
                  <a:srgbClr val="FFFFFF"/>
                </a:highlight>
                <a:ea typeface="+mj-lt"/>
                <a:cs typeface="+mj-lt"/>
              </a:rPr>
              <a:t>When they had seen him, they spread the word concerning what had been told them about this child, </a:t>
            </a:r>
            <a:endParaRPr lang="en-US" sz="4400" dirty="0"/>
          </a:p>
        </p:txBody>
      </p:sp>
    </p:spTree>
    <p:extLst>
      <p:ext uri="{BB962C8B-B14F-4D97-AF65-F5344CB8AC3E}">
        <p14:creationId xmlns:p14="http://schemas.microsoft.com/office/powerpoint/2010/main" val="180945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7952913-E872-7A7C-B89C-F752C45352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38D90-BE37-226F-76CD-A745E85CF763}"/>
              </a:ext>
            </a:extLst>
          </p:cNvPr>
          <p:cNvSpPr>
            <a:spLocks noGrp="1"/>
          </p:cNvSpPr>
          <p:nvPr>
            <p:ph type="title"/>
          </p:nvPr>
        </p:nvSpPr>
        <p:spPr/>
        <p:txBody>
          <a:bodyPr anchor="ctr">
            <a:noAutofit/>
          </a:bodyPr>
          <a:lstStyle/>
          <a:p>
            <a:pPr>
              <a:lnSpc>
                <a:spcPct val="100000"/>
              </a:lnSpc>
            </a:pPr>
            <a:r>
              <a:rPr lang="en-US" sz="5400" baseline="30000" dirty="0">
                <a:highlight>
                  <a:srgbClr val="FFFFFF"/>
                </a:highlight>
                <a:ea typeface="+mj-lt"/>
                <a:cs typeface="+mj-lt"/>
              </a:rPr>
              <a:t>18 </a:t>
            </a:r>
            <a:r>
              <a:rPr lang="en-US" sz="5400" dirty="0">
                <a:highlight>
                  <a:srgbClr val="FFFFFF"/>
                </a:highlight>
                <a:ea typeface="+mj-lt"/>
                <a:cs typeface="+mj-lt"/>
              </a:rPr>
              <a:t>and all who heard it were amazed at what the shepherds said to them. </a:t>
            </a:r>
            <a:r>
              <a:rPr lang="en-US" sz="5400" baseline="30000" dirty="0">
                <a:highlight>
                  <a:srgbClr val="FFFFFF"/>
                </a:highlight>
                <a:ea typeface="+mj-lt"/>
                <a:cs typeface="+mj-lt"/>
              </a:rPr>
              <a:t>19 </a:t>
            </a:r>
            <a:r>
              <a:rPr lang="en-US" sz="5400" dirty="0">
                <a:highlight>
                  <a:srgbClr val="FFFFFF"/>
                </a:highlight>
                <a:ea typeface="+mj-lt"/>
                <a:cs typeface="+mj-lt"/>
              </a:rPr>
              <a:t>But Mary treasured up all these things and pondered them in her heart.</a:t>
            </a:r>
            <a:endParaRPr lang="en-US" sz="5400" dirty="0"/>
          </a:p>
        </p:txBody>
      </p:sp>
    </p:spTree>
    <p:extLst>
      <p:ext uri="{BB962C8B-B14F-4D97-AF65-F5344CB8AC3E}">
        <p14:creationId xmlns:p14="http://schemas.microsoft.com/office/powerpoint/2010/main" val="3738628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681154-E36C-B56B-0F8F-A6F9EE400D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E6F4A-FD15-079F-63FE-3A301A23C8B8}"/>
              </a:ext>
            </a:extLst>
          </p:cNvPr>
          <p:cNvSpPr>
            <a:spLocks noGrp="1"/>
          </p:cNvSpPr>
          <p:nvPr>
            <p:ph type="title"/>
          </p:nvPr>
        </p:nvSpPr>
        <p:spPr/>
        <p:txBody>
          <a:bodyPr anchor="ctr">
            <a:noAutofit/>
          </a:bodyPr>
          <a:lstStyle/>
          <a:p>
            <a:pPr>
              <a:lnSpc>
                <a:spcPct val="100000"/>
              </a:lnSpc>
            </a:pPr>
            <a:r>
              <a:rPr lang="en-US" sz="5000" baseline="30000" dirty="0">
                <a:highlight>
                  <a:srgbClr val="FFFFFF"/>
                </a:highlight>
                <a:ea typeface="+mj-lt"/>
                <a:cs typeface="+mj-lt"/>
              </a:rPr>
              <a:t>20 </a:t>
            </a:r>
            <a:r>
              <a:rPr lang="en-US" sz="5000" dirty="0">
                <a:highlight>
                  <a:srgbClr val="FFFFFF"/>
                </a:highlight>
                <a:ea typeface="+mj-lt"/>
                <a:cs typeface="+mj-lt"/>
              </a:rPr>
              <a:t>The shepherds returned, glorifying and praising God for all the things they had heard and seen, which were just as they had been told.</a:t>
            </a:r>
            <a:br>
              <a:rPr lang="en-US" sz="5000" dirty="0">
                <a:highlight>
                  <a:srgbClr val="FFFFFF"/>
                </a:highlight>
                <a:ea typeface="+mj-lt"/>
                <a:cs typeface="+mj-lt"/>
              </a:rPr>
            </a:br>
            <a:endParaRPr lang="en-US" sz="5000" dirty="0"/>
          </a:p>
        </p:txBody>
      </p:sp>
      <p:sp>
        <p:nvSpPr>
          <p:cNvPr id="3" name="Title 1">
            <a:extLst>
              <a:ext uri="{FF2B5EF4-FFF2-40B4-BE49-F238E27FC236}">
                <a16:creationId xmlns:a16="http://schemas.microsoft.com/office/drawing/2014/main" id="{0F4775DE-57B8-6DD7-EFCC-0EA648A9A94E}"/>
              </a:ext>
            </a:extLst>
          </p:cNvPr>
          <p:cNvSpPr txBox="1">
            <a:spLocks/>
          </p:cNvSpPr>
          <p:nvPr/>
        </p:nvSpPr>
        <p:spPr>
          <a:xfrm>
            <a:off x="3232211" y="5449853"/>
            <a:ext cx="5727577" cy="1144248"/>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4200" b="1" kern="1200">
                <a:blipFill dpi="0" rotWithShape="1">
                  <a:blip r:embed="rId3"/>
                  <a:srcRect/>
                  <a:tile tx="0" ty="0" sx="50000" sy="50000" flip="none" algn="tl"/>
                </a:blipFill>
                <a:latin typeface="+mj-lt"/>
                <a:ea typeface="+mj-ea"/>
                <a:cs typeface="+mj-cs"/>
              </a:defRPr>
            </a:lvl1pPr>
          </a:lstStyle>
          <a:p>
            <a:pPr>
              <a:lnSpc>
                <a:spcPct val="100000"/>
              </a:lnSpc>
            </a:pPr>
            <a:r>
              <a:rPr lang="en-US" sz="3600" dirty="0"/>
              <a:t>Luke 2:8-20, NIV</a:t>
            </a:r>
            <a:endParaRPr lang="en-US" sz="3600" dirty="0">
              <a:solidFill>
                <a:srgbClr val="414141"/>
              </a:solidFill>
            </a:endParaRPr>
          </a:p>
        </p:txBody>
      </p:sp>
    </p:spTree>
    <p:extLst>
      <p:ext uri="{BB962C8B-B14F-4D97-AF65-F5344CB8AC3E}">
        <p14:creationId xmlns:p14="http://schemas.microsoft.com/office/powerpoint/2010/main" val="4026307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D7C0-1BDF-A831-CDD8-E0B354ED1B01}"/>
              </a:ext>
            </a:extLst>
          </p:cNvPr>
          <p:cNvSpPr>
            <a:spLocks noGrp="1"/>
          </p:cNvSpPr>
          <p:nvPr>
            <p:ph type="title"/>
          </p:nvPr>
        </p:nvSpPr>
        <p:spPr/>
        <p:txBody>
          <a:bodyPr anchor="ctr">
            <a:normAutofit/>
          </a:bodyPr>
          <a:lstStyle/>
          <a:p>
            <a:r>
              <a:rPr lang="en-AU" sz="7200" dirty="0"/>
              <a:t>Jesus has come for all people</a:t>
            </a:r>
            <a:endParaRPr lang="en-US" sz="7200" dirty="0"/>
          </a:p>
        </p:txBody>
      </p:sp>
    </p:spTree>
    <p:extLst>
      <p:ext uri="{BB962C8B-B14F-4D97-AF65-F5344CB8AC3E}">
        <p14:creationId xmlns:p14="http://schemas.microsoft.com/office/powerpoint/2010/main" val="994789158"/>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64BD43B-E4D7-E74C-BEB2-3F8ACBF1CD3B}" vid="{E8F72E77-7750-3B41-96FA-BBE37B8F3878}"/>
    </a:ext>
  </a:extLst>
</a:theme>
</file>

<file path=ppt/theme/theme2.xml><?xml version="1.0" encoding="utf-8"?>
<a:theme xmlns:a="http://schemas.openxmlformats.org/drawingml/2006/main" name="2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64BD43B-E4D7-E74C-BEB2-3F8ACBF1CD3B}" vid="{E8F72E77-7750-3B41-96FA-BBE37B8F3878}"/>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d Meeting PPT Slides" id="{B64BD43B-E4D7-E74C-BEB2-3F8ACBF1CD3B}" vid="{DE82D89D-C197-1D4E-A328-329F7ED4F75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2.xml><?xml version="1.0" encoding="utf-8"?>
<ds:datastoreItem xmlns:ds="http://schemas.openxmlformats.org/officeDocument/2006/customXml" ds:itemID="{EBC7DFD8-7DB1-45BF-ACAE-34D61CC3CA96}"/>
</file>

<file path=customXml/itemProps3.xml><?xml version="1.0" encoding="utf-8"?>
<ds:datastoreItem xmlns:ds="http://schemas.openxmlformats.org/officeDocument/2006/customXml" ds:itemID="{DED74F41-8B89-43AA-90AE-6260BF2FA137}">
  <ds:schemaRefs>
    <ds:schemaRef ds:uri="http://schemas.microsoft.com/office/2006/documentManagement/types"/>
    <ds:schemaRef ds:uri="http://schemas.microsoft.com/office/2006/metadata/properties"/>
    <ds:schemaRef ds:uri="http://www.w3.org/XML/1998/namespace"/>
    <ds:schemaRef ds:uri="http://purl.org/dc/dcmitype/"/>
    <ds:schemaRef ds:uri="http://purl.org/dc/terms/"/>
    <ds:schemaRef ds:uri="b7e36264-b76b-4546-857f-03fce5c6ba07"/>
    <ds:schemaRef ds:uri="http://purl.org/dc/elements/1.1/"/>
    <ds:schemaRef ds:uri="http://schemas.microsoft.com/office/infopath/2007/PartnerControls"/>
    <ds:schemaRef ds:uri="http://schemas.openxmlformats.org/package/2006/metadata/core-properties"/>
    <ds:schemaRef ds:uri="7357dd1f-699d-4d79-9a3b-b8d4e997a419"/>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1_Office Theme</Template>
  <TotalTime>5992</TotalTime>
  <Words>334</Words>
  <Application>Microsoft Macintosh PowerPoint</Application>
  <PresentationFormat>Widescreen</PresentationFormat>
  <Paragraphs>11</Paragraphs>
  <Slides>11</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Arial</vt:lpstr>
      <vt:lpstr>Avenir Next LT Pro</vt:lpstr>
      <vt:lpstr>Calibri</vt:lpstr>
      <vt:lpstr>1_Office Theme</vt:lpstr>
      <vt:lpstr>2_Office Theme</vt:lpstr>
      <vt:lpstr>Custom Design</vt:lpstr>
      <vt:lpstr>PowerPoint Presentation</vt:lpstr>
      <vt:lpstr>8 And there were shepherds living out in the fields nearby, keeping watch over their flocks at night. 9 An angel of the Lord appeared to them, and the glory of the Lord shone around them, and they were terrified.</vt:lpstr>
      <vt:lpstr>10 But the angel said to them, “Do not be afraid. I bring you good news that will cause great joy for all the people. 11 Today in the town of David a Savior has been born to you; he is the Messiah, the Lord.</vt:lpstr>
      <vt:lpstr>12 This will be a sign to you: You will find a baby wrapped in cloths and lying in a manger.” 13 Suddenly a great company of the heavenly host appeared with the angel, praising God and saying,</vt:lpstr>
      <vt:lpstr>14 “Glory to God in the highest heaven, and on earth peace to those on whom his favor rests.” 15 When the angels had left them and gone into heaven, the shepherds said to one another, “Let’s go to Bethlehem and see this thing that has happened, which the Lord has told us about.”</vt:lpstr>
      <vt:lpstr>16 So they hurried off and found Mary and Joseph, and the baby, who was lying in the manger. 17 When they had seen him, they spread the word concerning what had been told them about this child, </vt:lpstr>
      <vt:lpstr>18 and all who heard it were amazed at what the shepherds said to them. 19 But Mary treasured up all these things and pondered them in her heart.</vt:lpstr>
      <vt:lpstr>20 The shepherds returned, glorifying and praising God for all the things they had heard and seen, which were just as they had been told. </vt:lpstr>
      <vt:lpstr>Jesus has come for all people</vt:lpstr>
      <vt:lpstr>Jesus enters  our mess</vt:lpstr>
      <vt:lpstr>Jesus is the  Good News  we can’t help  but share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 Bramble</dc:creator>
  <cp:lastModifiedBy>Anna Bramble</cp:lastModifiedBy>
  <cp:revision>4</cp:revision>
  <dcterms:created xsi:type="dcterms:W3CDTF">2026-07-10T01:56:39Z</dcterms:created>
  <dcterms:modified xsi:type="dcterms:W3CDTF">2026-07-29T23:44:46Z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