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slideLayouts/slideLayout22.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4"/>
    <p:sldMasterId id="2147483674" r:id="rId5"/>
    <p:sldMasterId id="2147483672" r:id="rId6"/>
  </p:sldMasterIdLst>
  <p:notesMasterIdLst>
    <p:notesMasterId r:id="rId17"/>
  </p:notesMasterIdLst>
  <p:sldIdLst>
    <p:sldId id="256" r:id="rId7"/>
    <p:sldId id="270" r:id="rId8"/>
    <p:sldId id="260" r:id="rId9"/>
    <p:sldId id="261" r:id="rId10"/>
    <p:sldId id="262" r:id="rId11"/>
    <p:sldId id="263" r:id="rId12"/>
    <p:sldId id="264" r:id="rId13"/>
    <p:sldId id="257" r:id="rId14"/>
    <p:sldId id="258" r:id="rId15"/>
    <p:sldId id="259"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14141"/>
    <a:srgbClr val="1F59A9"/>
    <a:srgbClr val="000000"/>
    <a:srgbClr val="FFCD7A"/>
    <a:srgbClr val="003450"/>
    <a:srgbClr val="3C0C00"/>
    <a:srgbClr val="C45D3C"/>
    <a:srgbClr val="22327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 uri="{1BD7E111-0CB8-44D6-8891-C1BB2F81B7CC}">
      <p1710:readonlyRecommended xmlns:p1710="http://schemas.microsoft.com/office/powerpoint/2017/10/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AC79575-32A0-D65C-97C7-07FE73F61A97}" v="27" dt="2026-08-18T02:38:50.41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981" autoAdjust="0"/>
    <p:restoredTop sz="96164"/>
  </p:normalViewPr>
  <p:slideViewPr>
    <p:cSldViewPr snapToGrid="0">
      <p:cViewPr varScale="1">
        <p:scale>
          <a:sx n="122" d="100"/>
          <a:sy n="122" d="100"/>
        </p:scale>
        <p:origin x="848" y="20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5" Type="http://schemas.openxmlformats.org/officeDocument/2006/relationships/slideMaster" Target="slideMasters/slideMaster2.xml"/><Relationship Id="rId15" Type="http://schemas.openxmlformats.org/officeDocument/2006/relationships/slide" Target="slides/slide9.xml"/><Relationship Id="rId23" Type="http://schemas.microsoft.com/office/2015/10/relationships/revisionInfo" Target="revisionInfo.xml"/><Relationship Id="rId10" Type="http://schemas.openxmlformats.org/officeDocument/2006/relationships/slide" Target="slides/slide4.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laire Hill" userId="S::claire.hill@salvationarmy.org.au::395705f2-a15c-40fb-87d5-b2cda3f30c38" providerId="AD" clId="Web-{E531FA43-F6A6-A838-C1E0-1829B668333E}"/>
    <pc:docChg chg="modSld">
      <pc:chgData name="Claire Hill" userId="S::claire.hill@salvationarmy.org.au::395705f2-a15c-40fb-87d5-b2cda3f30c38" providerId="AD" clId="Web-{E531FA43-F6A6-A838-C1E0-1829B668333E}" dt="2026-07-20T05:45:36.744" v="2" actId="20577"/>
      <pc:docMkLst>
        <pc:docMk/>
      </pc:docMkLst>
      <pc:sldChg chg="modSp">
        <pc:chgData name="Claire Hill" userId="S::claire.hill@salvationarmy.org.au::395705f2-a15c-40fb-87d5-b2cda3f30c38" providerId="AD" clId="Web-{E531FA43-F6A6-A838-C1E0-1829B668333E}" dt="2026-07-20T05:45:36.744" v="2" actId="20577"/>
        <pc:sldMkLst>
          <pc:docMk/>
          <pc:sldMk cId="3941117237" sldId="260"/>
        </pc:sldMkLst>
        <pc:spChg chg="mod">
          <ac:chgData name="Claire Hill" userId="S::claire.hill@salvationarmy.org.au::395705f2-a15c-40fb-87d5-b2cda3f30c38" providerId="AD" clId="Web-{E531FA43-F6A6-A838-C1E0-1829B668333E}" dt="2026-07-20T05:45:36.744" v="2" actId="20577"/>
          <ac:spMkLst>
            <pc:docMk/>
            <pc:sldMk cId="3941117237" sldId="260"/>
            <ac:spMk id="2" creationId="{FCBED7C0-1BDF-A831-CDD8-E0B354ED1B01}"/>
          </ac:spMkLst>
        </pc:spChg>
      </pc:sldChg>
    </pc:docChg>
  </pc:docChgLst>
  <pc:docChgLst>
    <pc:chgData name="Adele Wakeling" userId="S::adele.wakeling@salvationarmy.org.au::b7afd67a-b179-4dfd-a649-da2b11702821" providerId="AD" clId="Web-{FAC79575-32A0-D65C-97C7-07FE73F61A97}"/>
    <pc:docChg chg="modSld">
      <pc:chgData name="Adele Wakeling" userId="S::adele.wakeling@salvationarmy.org.au::b7afd67a-b179-4dfd-a649-da2b11702821" providerId="AD" clId="Web-{FAC79575-32A0-D65C-97C7-07FE73F61A97}" dt="2026-08-18T02:38:50.418" v="26" actId="20577"/>
      <pc:docMkLst>
        <pc:docMk/>
      </pc:docMkLst>
      <pc:sldChg chg="modSp">
        <pc:chgData name="Adele Wakeling" userId="S::adele.wakeling@salvationarmy.org.au::b7afd67a-b179-4dfd-a649-da2b11702821" providerId="AD" clId="Web-{FAC79575-32A0-D65C-97C7-07FE73F61A97}" dt="2026-08-18T02:38:15.308" v="18" actId="20577"/>
        <pc:sldMkLst>
          <pc:docMk/>
          <pc:sldMk cId="994789158" sldId="257"/>
        </pc:sldMkLst>
        <pc:spChg chg="mod">
          <ac:chgData name="Adele Wakeling" userId="S::adele.wakeling@salvationarmy.org.au::b7afd67a-b179-4dfd-a649-da2b11702821" providerId="AD" clId="Web-{FAC79575-32A0-D65C-97C7-07FE73F61A97}" dt="2026-08-18T02:38:15.308" v="18" actId="20577"/>
          <ac:spMkLst>
            <pc:docMk/>
            <pc:sldMk cId="994789158" sldId="257"/>
            <ac:spMk id="2" creationId="{FCBED7C0-1BDF-A831-CDD8-E0B354ED1B01}"/>
          </ac:spMkLst>
        </pc:spChg>
      </pc:sldChg>
      <pc:sldChg chg="modSp">
        <pc:chgData name="Adele Wakeling" userId="S::adele.wakeling@salvationarmy.org.au::b7afd67a-b179-4dfd-a649-da2b11702821" providerId="AD" clId="Web-{FAC79575-32A0-D65C-97C7-07FE73F61A97}" dt="2026-08-18T02:38:50.418" v="26" actId="20577"/>
        <pc:sldMkLst>
          <pc:docMk/>
          <pc:sldMk cId="885468086" sldId="258"/>
        </pc:sldMkLst>
        <pc:spChg chg="mod">
          <ac:chgData name="Adele Wakeling" userId="S::adele.wakeling@salvationarmy.org.au::b7afd67a-b179-4dfd-a649-da2b11702821" providerId="AD" clId="Web-{FAC79575-32A0-D65C-97C7-07FE73F61A97}" dt="2026-08-18T02:38:50.418" v="26" actId="20577"/>
          <ac:spMkLst>
            <pc:docMk/>
            <pc:sldMk cId="885468086" sldId="258"/>
            <ac:spMk id="2" creationId="{FCBED7C0-1BDF-A831-CDD8-E0B354ED1B01}"/>
          </ac:spMkLst>
        </pc:spChg>
      </pc:sldChg>
      <pc:sldChg chg="modSp">
        <pc:chgData name="Adele Wakeling" userId="S::adele.wakeling@salvationarmy.org.au::b7afd67a-b179-4dfd-a649-da2b11702821" providerId="AD" clId="Web-{FAC79575-32A0-D65C-97C7-07FE73F61A97}" dt="2026-08-18T02:38:34.887" v="24" actId="20577"/>
        <pc:sldMkLst>
          <pc:docMk/>
          <pc:sldMk cId="2386185307" sldId="259"/>
        </pc:sldMkLst>
        <pc:spChg chg="mod">
          <ac:chgData name="Adele Wakeling" userId="S::adele.wakeling@salvationarmy.org.au::b7afd67a-b179-4dfd-a649-da2b11702821" providerId="AD" clId="Web-{FAC79575-32A0-D65C-97C7-07FE73F61A97}" dt="2026-08-18T02:38:34.887" v="24" actId="20577"/>
          <ac:spMkLst>
            <pc:docMk/>
            <pc:sldMk cId="2386185307" sldId="259"/>
            <ac:spMk id="2" creationId="{FCBED7C0-1BDF-A831-CDD8-E0B354ED1B01}"/>
          </ac:spMkLst>
        </pc:spChg>
      </pc:sldChg>
      <pc:sldChg chg="modSp">
        <pc:chgData name="Adele Wakeling" userId="S::adele.wakeling@salvationarmy.org.au::b7afd67a-b179-4dfd-a649-da2b11702821" providerId="AD" clId="Web-{FAC79575-32A0-D65C-97C7-07FE73F61A97}" dt="2026-08-18T02:37:22.121" v="13" actId="20577"/>
        <pc:sldMkLst>
          <pc:docMk/>
          <pc:sldMk cId="12366385" sldId="263"/>
        </pc:sldMkLst>
        <pc:spChg chg="mod">
          <ac:chgData name="Adele Wakeling" userId="S::adele.wakeling@salvationarmy.org.au::b7afd67a-b179-4dfd-a649-da2b11702821" providerId="AD" clId="Web-{FAC79575-32A0-D65C-97C7-07FE73F61A97}" dt="2026-08-18T02:37:22.121" v="13" actId="20577"/>
          <ac:spMkLst>
            <pc:docMk/>
            <pc:sldMk cId="12366385" sldId="263"/>
            <ac:spMk id="2" creationId="{DF9F30C8-026F-252C-FC01-DB469F32D885}"/>
          </ac:spMkLst>
        </pc:spChg>
      </pc:sldChg>
      <pc:sldChg chg="modSp">
        <pc:chgData name="Adele Wakeling" userId="S::adele.wakeling@salvationarmy.org.au::b7afd67a-b179-4dfd-a649-da2b11702821" providerId="AD" clId="Web-{FAC79575-32A0-D65C-97C7-07FE73F61A97}" dt="2026-08-18T02:37:55.121" v="16" actId="20577"/>
        <pc:sldMkLst>
          <pc:docMk/>
          <pc:sldMk cId="180945385" sldId="264"/>
        </pc:sldMkLst>
        <pc:spChg chg="mod">
          <ac:chgData name="Adele Wakeling" userId="S::adele.wakeling@salvationarmy.org.au::b7afd67a-b179-4dfd-a649-da2b11702821" providerId="AD" clId="Web-{FAC79575-32A0-D65C-97C7-07FE73F61A97}" dt="2026-08-18T02:37:55.121" v="16" actId="20577"/>
          <ac:spMkLst>
            <pc:docMk/>
            <pc:sldMk cId="180945385" sldId="264"/>
            <ac:spMk id="3" creationId="{E3493D7B-50B9-F3ED-44A6-7CF658DE48FA}"/>
          </ac:spMkLst>
        </pc:spChg>
      </pc:sldChg>
      <pc:sldChg chg="modSp">
        <pc:chgData name="Adele Wakeling" userId="S::adele.wakeling@salvationarmy.org.au::b7afd67a-b179-4dfd-a649-da2b11702821" providerId="AD" clId="Web-{FAC79575-32A0-D65C-97C7-07FE73F61A97}" dt="2026-08-18T02:36:01.277" v="12" actId="20577"/>
        <pc:sldMkLst>
          <pc:docMk/>
          <pc:sldMk cId="612275027" sldId="270"/>
        </pc:sldMkLst>
        <pc:spChg chg="mod">
          <ac:chgData name="Adele Wakeling" userId="S::adele.wakeling@salvationarmy.org.au::b7afd67a-b179-4dfd-a649-da2b11702821" providerId="AD" clId="Web-{FAC79575-32A0-D65C-97C7-07FE73F61A97}" dt="2026-08-18T02:36:01.277" v="12" actId="20577"/>
          <ac:spMkLst>
            <pc:docMk/>
            <pc:sldMk cId="612275027" sldId="270"/>
            <ac:spMk id="3" creationId="{0F4775DE-57B8-6DD7-EFCC-0EA648A9A94E}"/>
          </ac:spMkLst>
        </pc:spChg>
      </pc:sldChg>
    </pc:docChg>
  </pc:docChgLst>
  <pc:docChgLst>
    <pc:chgData name="Anna Bramble" userId="5cca5846-2981-4621-97aa-74b4ff740a9a" providerId="ADAL" clId="{FB848A86-BA41-53FA-A30A-7B7D55849E22}"/>
    <pc:docChg chg="undo custSel addSld delSld modSld modMainMaster">
      <pc:chgData name="Anna Bramble" userId="5cca5846-2981-4621-97aa-74b4ff740a9a" providerId="ADAL" clId="{FB848A86-BA41-53FA-A30A-7B7D55849E22}" dt="2026-07-29T23:46:58.450" v="329" actId="20577"/>
      <pc:docMkLst>
        <pc:docMk/>
      </pc:docMkLst>
      <pc:sldChg chg="addSp delSp modSp mod setBg">
        <pc:chgData name="Anna Bramble" userId="5cca5846-2981-4621-97aa-74b4ff740a9a" providerId="ADAL" clId="{FB848A86-BA41-53FA-A30A-7B7D55849E22}" dt="2026-07-21T06:13:24.600" v="279"/>
        <pc:sldMkLst>
          <pc:docMk/>
          <pc:sldMk cId="896887987" sldId="256"/>
        </pc:sldMkLst>
      </pc:sldChg>
      <pc:sldChg chg="addSp delSp modSp mod setBg">
        <pc:chgData name="Anna Bramble" userId="5cca5846-2981-4621-97aa-74b4ff740a9a" providerId="ADAL" clId="{FB848A86-BA41-53FA-A30A-7B7D55849E22}" dt="2026-07-21T06:18:06.909" v="323"/>
        <pc:sldMkLst>
          <pc:docMk/>
          <pc:sldMk cId="994789158" sldId="257"/>
        </pc:sldMkLst>
        <pc:spChg chg="mod">
          <ac:chgData name="Anna Bramble" userId="5cca5846-2981-4621-97aa-74b4ff740a9a" providerId="ADAL" clId="{FB848A86-BA41-53FA-A30A-7B7D55849E22}" dt="2026-07-21T06:17:36.145" v="313" actId="20577"/>
          <ac:spMkLst>
            <pc:docMk/>
            <pc:sldMk cId="994789158" sldId="257"/>
            <ac:spMk id="2" creationId="{FCBED7C0-1BDF-A831-CDD8-E0B354ED1B01}"/>
          </ac:spMkLst>
        </pc:spChg>
      </pc:sldChg>
      <pc:sldChg chg="modSp mod setBg">
        <pc:chgData name="Anna Bramble" userId="5cca5846-2981-4621-97aa-74b4ff740a9a" providerId="ADAL" clId="{FB848A86-BA41-53FA-A30A-7B7D55849E22}" dt="2026-07-21T06:18:13.163" v="325"/>
        <pc:sldMkLst>
          <pc:docMk/>
          <pc:sldMk cId="885468086" sldId="258"/>
        </pc:sldMkLst>
        <pc:spChg chg="mod">
          <ac:chgData name="Anna Bramble" userId="5cca5846-2981-4621-97aa-74b4ff740a9a" providerId="ADAL" clId="{FB848A86-BA41-53FA-A30A-7B7D55849E22}" dt="2026-07-21T06:17:43.778" v="316" actId="20577"/>
          <ac:spMkLst>
            <pc:docMk/>
            <pc:sldMk cId="885468086" sldId="258"/>
            <ac:spMk id="2" creationId="{FCBED7C0-1BDF-A831-CDD8-E0B354ED1B01}"/>
          </ac:spMkLst>
        </pc:spChg>
      </pc:sldChg>
      <pc:sldChg chg="modSp mod setBg">
        <pc:chgData name="Anna Bramble" userId="5cca5846-2981-4621-97aa-74b4ff740a9a" providerId="ADAL" clId="{FB848A86-BA41-53FA-A30A-7B7D55849E22}" dt="2026-07-21T06:18:19.839" v="327"/>
        <pc:sldMkLst>
          <pc:docMk/>
          <pc:sldMk cId="2386185307" sldId="259"/>
        </pc:sldMkLst>
        <pc:spChg chg="mod">
          <ac:chgData name="Anna Bramble" userId="5cca5846-2981-4621-97aa-74b4ff740a9a" providerId="ADAL" clId="{FB848A86-BA41-53FA-A30A-7B7D55849E22}" dt="2026-07-21T06:17:53.200" v="319" actId="20577"/>
          <ac:spMkLst>
            <pc:docMk/>
            <pc:sldMk cId="2386185307" sldId="259"/>
            <ac:spMk id="2" creationId="{FCBED7C0-1BDF-A831-CDD8-E0B354ED1B01}"/>
          </ac:spMkLst>
        </pc:spChg>
      </pc:sldChg>
      <pc:sldChg chg="addSp delSp modSp mod">
        <pc:chgData name="Anna Bramble" userId="5cca5846-2981-4621-97aa-74b4ff740a9a" providerId="ADAL" clId="{FB848A86-BA41-53FA-A30A-7B7D55849E22}" dt="2026-07-21T06:14:15.405" v="288" actId="255"/>
        <pc:sldMkLst>
          <pc:docMk/>
          <pc:sldMk cId="3941117237" sldId="260"/>
        </pc:sldMkLst>
        <pc:spChg chg="mod">
          <ac:chgData name="Anna Bramble" userId="5cca5846-2981-4621-97aa-74b4ff740a9a" providerId="ADAL" clId="{FB848A86-BA41-53FA-A30A-7B7D55849E22}" dt="2026-07-21T06:14:15.405" v="288" actId="255"/>
          <ac:spMkLst>
            <pc:docMk/>
            <pc:sldMk cId="3941117237" sldId="260"/>
            <ac:spMk id="2" creationId="{FCBED7C0-1BDF-A831-CDD8-E0B354ED1B01}"/>
          </ac:spMkLst>
        </pc:spChg>
      </pc:sldChg>
      <pc:sldChg chg="modSp mod">
        <pc:chgData name="Anna Bramble" userId="5cca5846-2981-4621-97aa-74b4ff740a9a" providerId="ADAL" clId="{FB848A86-BA41-53FA-A30A-7B7D55849E22}" dt="2026-07-21T06:15:02.216" v="290" actId="255"/>
        <pc:sldMkLst>
          <pc:docMk/>
          <pc:sldMk cId="4100304025" sldId="261"/>
        </pc:sldMkLst>
        <pc:spChg chg="mod">
          <ac:chgData name="Anna Bramble" userId="5cca5846-2981-4621-97aa-74b4ff740a9a" providerId="ADAL" clId="{FB848A86-BA41-53FA-A30A-7B7D55849E22}" dt="2026-07-21T06:15:02.216" v="290" actId="255"/>
          <ac:spMkLst>
            <pc:docMk/>
            <pc:sldMk cId="4100304025" sldId="261"/>
            <ac:spMk id="2" creationId="{C85DA2D3-DBD7-B7C7-C092-750437741D5E}"/>
          </ac:spMkLst>
        </pc:spChg>
      </pc:sldChg>
      <pc:sldChg chg="modSp mod">
        <pc:chgData name="Anna Bramble" userId="5cca5846-2981-4621-97aa-74b4ff740a9a" providerId="ADAL" clId="{FB848A86-BA41-53FA-A30A-7B7D55849E22}" dt="2026-07-21T06:15:22.441" v="294" actId="255"/>
        <pc:sldMkLst>
          <pc:docMk/>
          <pc:sldMk cId="2635285271" sldId="262"/>
        </pc:sldMkLst>
        <pc:spChg chg="mod">
          <ac:chgData name="Anna Bramble" userId="5cca5846-2981-4621-97aa-74b4ff740a9a" providerId="ADAL" clId="{FB848A86-BA41-53FA-A30A-7B7D55849E22}" dt="2026-07-21T06:15:22.441" v="294" actId="255"/>
          <ac:spMkLst>
            <pc:docMk/>
            <pc:sldMk cId="2635285271" sldId="262"/>
            <ac:spMk id="2" creationId="{4C15FB73-D38C-5B1E-E41E-FD753D559890}"/>
          </ac:spMkLst>
        </pc:spChg>
      </pc:sldChg>
      <pc:sldChg chg="modSp mod">
        <pc:chgData name="Anna Bramble" userId="5cca5846-2981-4621-97aa-74b4ff740a9a" providerId="ADAL" clId="{FB848A86-BA41-53FA-A30A-7B7D55849E22}" dt="2026-07-21T06:15:38.732" v="297" actId="255"/>
        <pc:sldMkLst>
          <pc:docMk/>
          <pc:sldMk cId="12366385" sldId="263"/>
        </pc:sldMkLst>
        <pc:spChg chg="mod">
          <ac:chgData name="Anna Bramble" userId="5cca5846-2981-4621-97aa-74b4ff740a9a" providerId="ADAL" clId="{FB848A86-BA41-53FA-A30A-7B7D55849E22}" dt="2026-07-21T06:15:38.732" v="297" actId="255"/>
          <ac:spMkLst>
            <pc:docMk/>
            <pc:sldMk cId="12366385" sldId="263"/>
            <ac:spMk id="2" creationId="{DF9F30C8-026F-252C-FC01-DB469F32D885}"/>
          </ac:spMkLst>
        </pc:spChg>
      </pc:sldChg>
      <pc:sldChg chg="addSp modSp mod">
        <pc:chgData name="Anna Bramble" userId="5cca5846-2981-4621-97aa-74b4ff740a9a" providerId="ADAL" clId="{FB848A86-BA41-53FA-A30A-7B7D55849E22}" dt="2026-07-21T06:16:54.710" v="304"/>
        <pc:sldMkLst>
          <pc:docMk/>
          <pc:sldMk cId="180945385" sldId="264"/>
        </pc:sldMkLst>
        <pc:spChg chg="mod">
          <ac:chgData name="Anna Bramble" userId="5cca5846-2981-4621-97aa-74b4ff740a9a" providerId="ADAL" clId="{FB848A86-BA41-53FA-A30A-7B7D55849E22}" dt="2026-07-21T06:15:59.577" v="301" actId="20577"/>
          <ac:spMkLst>
            <pc:docMk/>
            <pc:sldMk cId="180945385" sldId="264"/>
            <ac:spMk id="2" creationId="{A1DE6F4A-FD15-079F-63FE-3A301A23C8B8}"/>
          </ac:spMkLst>
        </pc:spChg>
        <pc:spChg chg="add mod">
          <ac:chgData name="Anna Bramble" userId="5cca5846-2981-4621-97aa-74b4ff740a9a" providerId="ADAL" clId="{FB848A86-BA41-53FA-A30A-7B7D55849E22}" dt="2026-07-21T06:16:54.710" v="304"/>
          <ac:spMkLst>
            <pc:docMk/>
            <pc:sldMk cId="180945385" sldId="264"/>
            <ac:spMk id="3" creationId="{E3493D7B-50B9-F3ED-44A6-7CF658DE48FA}"/>
          </ac:spMkLst>
        </pc:spChg>
      </pc:sldChg>
      <pc:sldChg chg="modSp add mod">
        <pc:chgData name="Anna Bramble" userId="5cca5846-2981-4621-97aa-74b4ff740a9a" providerId="ADAL" clId="{FB848A86-BA41-53FA-A30A-7B7D55849E22}" dt="2026-07-29T23:46:58.450" v="329" actId="20577"/>
        <pc:sldMkLst>
          <pc:docMk/>
          <pc:sldMk cId="612275027" sldId="270"/>
        </pc:sldMkLst>
        <pc:spChg chg="mod">
          <ac:chgData name="Anna Bramble" userId="5cca5846-2981-4621-97aa-74b4ff740a9a" providerId="ADAL" clId="{FB848A86-BA41-53FA-A30A-7B7D55849E22}" dt="2026-07-29T23:46:58.450" v="329" actId="20577"/>
          <ac:spMkLst>
            <pc:docMk/>
            <pc:sldMk cId="612275027" sldId="270"/>
            <ac:spMk id="2" creationId="{A1DE6F4A-FD15-079F-63FE-3A301A23C8B8}"/>
          </ac:spMkLst>
        </pc:spChg>
      </pc:sldChg>
      <pc:sldMasterChg chg="setBg">
        <pc:chgData name="Anna Bramble" userId="5cca5846-2981-4621-97aa-74b4ff740a9a" providerId="ADAL" clId="{FB848A86-BA41-53FA-A30A-7B7D55849E22}" dt="2026-07-21T06:10:27.870" v="275"/>
        <pc:sldMasterMkLst>
          <pc:docMk/>
          <pc:sldMasterMk cId="3876904348" sldId="2147483674"/>
        </pc:sldMasterMkLst>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80DFBD9-F048-894A-B91D-2DBEADA3EAB2}" type="datetimeFigureOut">
              <a:rPr lang="en-US" smtClean="0"/>
              <a:t>8/17/2026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6123114-9663-3148-BC1F-7A29E9DAA8FD}" type="slidenum">
              <a:rPr lang="en-US" smtClean="0"/>
              <a:t>‹#›</a:t>
            </a:fld>
            <a:endParaRPr lang="en-US"/>
          </a:p>
        </p:txBody>
      </p:sp>
    </p:spTree>
    <p:extLst>
      <p:ext uri="{BB962C8B-B14F-4D97-AF65-F5344CB8AC3E}">
        <p14:creationId xmlns:p14="http://schemas.microsoft.com/office/powerpoint/2010/main" val="29347074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bg1"/>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CA8017C7-B05D-D64E-96E3-51366030F5F7}"/>
              </a:ext>
            </a:extLst>
          </p:cNvPr>
          <p:cNvSpPr>
            <a:spLocks noGrp="1"/>
          </p:cNvSpPr>
          <p:nvPr>
            <p:ph type="ctrTitle"/>
          </p:nvPr>
        </p:nvSpPr>
        <p:spPr>
          <a:xfrm>
            <a:off x="7004115" y="759477"/>
            <a:ext cx="4307621" cy="2387600"/>
          </a:xfrm>
        </p:spPr>
        <p:txBody>
          <a:bodyPr lIns="90000" anchor="b">
            <a:normAutofit/>
          </a:bodyPr>
          <a:lstStyle>
            <a:lvl1pPr algn="l">
              <a:defRPr sz="4200">
                <a:blipFill>
                  <a:blip r:embed="rId2"/>
                  <a:stretch>
                    <a:fillRect/>
                  </a:stretch>
                </a:blipFill>
              </a:defRPr>
            </a:lvl1pPr>
          </a:lstStyle>
          <a:p>
            <a:r>
              <a:rPr lang="en-GB"/>
              <a:t>Click to edit Master title style</a:t>
            </a:r>
            <a:endParaRPr lang="en-AU" dirty="0"/>
          </a:p>
        </p:txBody>
      </p:sp>
      <p:sp>
        <p:nvSpPr>
          <p:cNvPr id="8" name="Subtitle 2">
            <a:extLst>
              <a:ext uri="{FF2B5EF4-FFF2-40B4-BE49-F238E27FC236}">
                <a16:creationId xmlns:a16="http://schemas.microsoft.com/office/drawing/2014/main" id="{7328DF4E-FF52-7743-977C-4EB0CE01107D}"/>
              </a:ext>
            </a:extLst>
          </p:cNvPr>
          <p:cNvSpPr>
            <a:spLocks noGrp="1"/>
          </p:cNvSpPr>
          <p:nvPr>
            <p:ph type="subTitle" idx="1"/>
          </p:nvPr>
        </p:nvSpPr>
        <p:spPr>
          <a:xfrm>
            <a:off x="7004115" y="3286450"/>
            <a:ext cx="4307621" cy="1655762"/>
          </a:xfrm>
        </p:spPr>
        <p:txBody>
          <a:bodyPr/>
          <a:lstStyle>
            <a:lvl1pPr marL="0" indent="0" algn="l">
              <a:buNone/>
              <a:defRPr sz="2400">
                <a:solidFill>
                  <a:srgbClr val="000000"/>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AU" dirty="0"/>
          </a:p>
        </p:txBody>
      </p:sp>
      <p:sp>
        <p:nvSpPr>
          <p:cNvPr id="2" name="Footer Placeholder 5">
            <a:extLst>
              <a:ext uri="{FF2B5EF4-FFF2-40B4-BE49-F238E27FC236}">
                <a16:creationId xmlns:a16="http://schemas.microsoft.com/office/drawing/2014/main" id="{786D3AA9-4C94-83E1-E44F-F2465CC5C491}"/>
              </a:ext>
            </a:extLst>
          </p:cNvPr>
          <p:cNvSpPr>
            <a:spLocks noGrp="1"/>
          </p:cNvSpPr>
          <p:nvPr>
            <p:ph type="ftr" sz="quarter" idx="11"/>
          </p:nvPr>
        </p:nvSpPr>
        <p:spPr>
          <a:xfrm>
            <a:off x="867492" y="6404902"/>
            <a:ext cx="6856113" cy="365125"/>
          </a:xfrm>
          <a:prstGeom prst="rect">
            <a:avLst/>
          </a:prstGeom>
        </p:spPr>
        <p:txBody>
          <a:bodyPr/>
          <a:lstStyle/>
          <a:p>
            <a:endParaRPr lang="en-AU"/>
          </a:p>
        </p:txBody>
      </p:sp>
      <p:sp>
        <p:nvSpPr>
          <p:cNvPr id="3" name="Slide Number Placeholder 6">
            <a:extLst>
              <a:ext uri="{FF2B5EF4-FFF2-40B4-BE49-F238E27FC236}">
                <a16:creationId xmlns:a16="http://schemas.microsoft.com/office/drawing/2014/main" id="{F9EA3749-5E2B-D06D-854E-141C6096E44A}"/>
              </a:ext>
            </a:extLst>
          </p:cNvPr>
          <p:cNvSpPr>
            <a:spLocks noGrp="1"/>
          </p:cNvSpPr>
          <p:nvPr>
            <p:ph type="sldNum" sz="quarter" idx="12"/>
          </p:nvPr>
        </p:nvSpPr>
        <p:spPr>
          <a:xfrm>
            <a:off x="8568537" y="6404902"/>
            <a:ext cx="2743200" cy="365125"/>
          </a:xfrm>
          <a:prstGeom prst="rect">
            <a:avLst/>
          </a:prstGeom>
        </p:spPr>
        <p:txBody>
          <a:bodyPr/>
          <a:lstStyle/>
          <a:p>
            <a:fld id="{B3DCD73F-D2FC-42C9-AEFE-D7C4198EA148}" type="slidenum">
              <a:rPr lang="en-AU" smtClean="0"/>
              <a:t>‹#›</a:t>
            </a:fld>
            <a:endParaRPr lang="en-AU"/>
          </a:p>
        </p:txBody>
      </p:sp>
    </p:spTree>
    <p:extLst>
      <p:ext uri="{BB962C8B-B14F-4D97-AF65-F5344CB8AC3E}">
        <p14:creationId xmlns:p14="http://schemas.microsoft.com/office/powerpoint/2010/main" val="14143947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70BC70-6510-4149-80E4-9403DB84B7D9}"/>
              </a:ext>
            </a:extLst>
          </p:cNvPr>
          <p:cNvSpPr>
            <a:spLocks noGrp="1"/>
          </p:cNvSpPr>
          <p:nvPr>
            <p:ph type="title"/>
          </p:nvPr>
        </p:nvSpPr>
        <p:spPr>
          <a:xfrm>
            <a:off x="873878" y="365125"/>
            <a:ext cx="10444244" cy="1324800"/>
          </a:xfrm>
        </p:spPr>
        <p:txBody>
          <a:bodyPr lIns="90000" anchor="b" anchorCtr="0"/>
          <a:lstStyle>
            <a:lvl1pPr>
              <a:defRPr>
                <a:blipFill dpi="0" rotWithShape="1">
                  <a:blip r:embed="rId2"/>
                  <a:srcRect/>
                  <a:tile tx="0" ty="0" sx="50000" sy="50000" flip="none" algn="tl"/>
                </a:blipFill>
              </a:defRPr>
            </a:lvl1pPr>
          </a:lstStyle>
          <a:p>
            <a:r>
              <a:rPr lang="en-GB"/>
              <a:t>Click to edit Master title style</a:t>
            </a:r>
            <a:endParaRPr lang="en-AU" dirty="0"/>
          </a:p>
        </p:txBody>
      </p:sp>
      <p:sp>
        <p:nvSpPr>
          <p:cNvPr id="3" name="Content Placeholder 2">
            <a:extLst>
              <a:ext uri="{FF2B5EF4-FFF2-40B4-BE49-F238E27FC236}">
                <a16:creationId xmlns:a16="http://schemas.microsoft.com/office/drawing/2014/main" id="{BB172D48-D598-44DF-B117-BE0E6F733BDA}"/>
              </a:ext>
            </a:extLst>
          </p:cNvPr>
          <p:cNvSpPr>
            <a:spLocks noGrp="1"/>
          </p:cNvSpPr>
          <p:nvPr>
            <p:ph sz="half" idx="1"/>
          </p:nvPr>
        </p:nvSpPr>
        <p:spPr>
          <a:xfrm>
            <a:off x="873878" y="1825625"/>
            <a:ext cx="10444244" cy="4351338"/>
          </a:xfrm>
        </p:spPr>
        <p:txBody>
          <a:bodyPr lIns="90000" numCol="1" spcCol="288000"/>
          <a:lstStyle>
            <a:lvl1pPr>
              <a:defRPr sz="2400">
                <a:solidFill>
                  <a:srgbClr val="000000"/>
                </a:solidFill>
              </a:defRPr>
            </a:lvl1pPr>
            <a:lvl2pPr>
              <a:defRPr sz="2200">
                <a:solidFill>
                  <a:srgbClr val="000000"/>
                </a:solidFill>
              </a:defRPr>
            </a:lvl2pPr>
            <a:lvl3pPr>
              <a:defRPr>
                <a:solidFill>
                  <a:srgbClr val="000000"/>
                </a:solidFill>
              </a:defRPr>
            </a:lvl3pPr>
            <a:lvl4pPr>
              <a:defRPr>
                <a:solidFill>
                  <a:srgbClr val="000000"/>
                </a:solidFill>
              </a:defRPr>
            </a:lvl4pPr>
            <a:lvl5pPr>
              <a:defRPr>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dirty="0"/>
          </a:p>
        </p:txBody>
      </p:sp>
      <p:sp>
        <p:nvSpPr>
          <p:cNvPr id="5" name="Slide Number Placeholder 5">
            <a:extLst>
              <a:ext uri="{FF2B5EF4-FFF2-40B4-BE49-F238E27FC236}">
                <a16:creationId xmlns:a16="http://schemas.microsoft.com/office/drawing/2014/main" id="{D6EE402F-29A5-97C8-CCB3-D35C1D1EC61D}"/>
              </a:ext>
            </a:extLst>
          </p:cNvPr>
          <p:cNvSpPr>
            <a:spLocks noGrp="1"/>
          </p:cNvSpPr>
          <p:nvPr>
            <p:ph type="sldNum" sz="quarter" idx="4"/>
          </p:nvPr>
        </p:nvSpPr>
        <p:spPr>
          <a:xfrm>
            <a:off x="8563857" y="6404902"/>
            <a:ext cx="2743200" cy="365125"/>
          </a:xfrm>
          <a:prstGeom prst="rect">
            <a:avLst/>
          </a:prstGeom>
        </p:spPr>
        <p:txBody>
          <a:bodyPr vert="horz" lIns="91440" tIns="45720" rIns="91440" bIns="45720" rtlCol="0" anchor="ctr"/>
          <a:lstStyle>
            <a:lvl1pPr algn="r">
              <a:defRPr sz="1200">
                <a:solidFill>
                  <a:schemeClr val="bg1"/>
                </a:solidFill>
              </a:defRPr>
            </a:lvl1pPr>
          </a:lstStyle>
          <a:p>
            <a:fld id="{B3DCD73F-D2FC-42C9-AEFE-D7C4198EA148}" type="slidenum">
              <a:rPr lang="en-AU" smtClean="0"/>
              <a:pPr/>
              <a:t>‹#›</a:t>
            </a:fld>
            <a:endParaRPr lang="en-AU" dirty="0"/>
          </a:p>
        </p:txBody>
      </p:sp>
    </p:spTree>
    <p:extLst>
      <p:ext uri="{BB962C8B-B14F-4D97-AF65-F5344CB8AC3E}">
        <p14:creationId xmlns:p14="http://schemas.microsoft.com/office/powerpoint/2010/main" val="21920206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A75C8D-F942-4FEF-9873-10DDA7CDC0A1}"/>
              </a:ext>
            </a:extLst>
          </p:cNvPr>
          <p:cNvSpPr>
            <a:spLocks noGrp="1"/>
          </p:cNvSpPr>
          <p:nvPr>
            <p:ph type="title"/>
          </p:nvPr>
        </p:nvSpPr>
        <p:spPr>
          <a:xfrm>
            <a:off x="862814" y="457200"/>
            <a:ext cx="3932237" cy="1600200"/>
          </a:xfrm>
        </p:spPr>
        <p:txBody>
          <a:bodyPr anchor="b"/>
          <a:lstStyle>
            <a:lvl1pPr algn="l">
              <a:defRPr sz="3200">
                <a:blipFill>
                  <a:blip r:embed="rId2"/>
                  <a:tile tx="0" ty="0" sx="50000" sy="50000" flip="none" algn="tl"/>
                </a:blipFill>
              </a:defRPr>
            </a:lvl1pPr>
          </a:lstStyle>
          <a:p>
            <a:r>
              <a:rPr lang="en-GB"/>
              <a:t>Click to edit Master title style</a:t>
            </a:r>
            <a:endParaRPr lang="en-AU"/>
          </a:p>
        </p:txBody>
      </p:sp>
      <p:sp>
        <p:nvSpPr>
          <p:cNvPr id="3" name="Picture Placeholder 2">
            <a:extLst>
              <a:ext uri="{FF2B5EF4-FFF2-40B4-BE49-F238E27FC236}">
                <a16:creationId xmlns:a16="http://schemas.microsoft.com/office/drawing/2014/main" id="{94DD18B7-004F-4F0B-9753-FD1328C3D0AF}"/>
              </a:ext>
            </a:extLst>
          </p:cNvPr>
          <p:cNvSpPr>
            <a:spLocks noGrp="1"/>
          </p:cNvSpPr>
          <p:nvPr>
            <p:ph type="pic" idx="1"/>
          </p:nvPr>
        </p:nvSpPr>
        <p:spPr>
          <a:xfrm>
            <a:off x="5132006" y="987425"/>
            <a:ext cx="6175052" cy="4873625"/>
          </a:xfrm>
        </p:spPr>
        <p:txBody>
          <a:bodyPr/>
          <a:lstStyle>
            <a:lvl1pPr marL="0" indent="0" algn="l">
              <a:buNone/>
              <a:defRPr sz="3200">
                <a:solidFill>
                  <a:srgbClr val="000000"/>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AU"/>
          </a:p>
        </p:txBody>
      </p:sp>
      <p:sp>
        <p:nvSpPr>
          <p:cNvPr id="9" name="Text Placeholder 3">
            <a:extLst>
              <a:ext uri="{FF2B5EF4-FFF2-40B4-BE49-F238E27FC236}">
                <a16:creationId xmlns:a16="http://schemas.microsoft.com/office/drawing/2014/main" id="{7FA8BFEC-AB2E-824B-9489-93F76892BB78}"/>
              </a:ext>
            </a:extLst>
          </p:cNvPr>
          <p:cNvSpPr>
            <a:spLocks noGrp="1"/>
          </p:cNvSpPr>
          <p:nvPr>
            <p:ph type="body" sz="half" idx="2"/>
          </p:nvPr>
        </p:nvSpPr>
        <p:spPr>
          <a:xfrm>
            <a:off x="862814" y="2210540"/>
            <a:ext cx="3932237" cy="3658448"/>
          </a:xfrm>
        </p:spPr>
        <p:txBody>
          <a:bodyPr>
            <a:normAutofit/>
          </a:bodyPr>
          <a:lstStyle>
            <a:lvl1pPr marL="0" indent="0" algn="l">
              <a:buNone/>
              <a:defRPr sz="2000">
                <a:solidFill>
                  <a:srgbClr val="000000"/>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Slide Number Placeholder 5">
            <a:extLst>
              <a:ext uri="{FF2B5EF4-FFF2-40B4-BE49-F238E27FC236}">
                <a16:creationId xmlns:a16="http://schemas.microsoft.com/office/drawing/2014/main" id="{CC67ACD2-979A-E4A5-D9E0-9CB91B7AD18D}"/>
              </a:ext>
            </a:extLst>
          </p:cNvPr>
          <p:cNvSpPr>
            <a:spLocks noGrp="1"/>
          </p:cNvSpPr>
          <p:nvPr>
            <p:ph type="sldNum" sz="quarter" idx="4"/>
          </p:nvPr>
        </p:nvSpPr>
        <p:spPr>
          <a:xfrm>
            <a:off x="8563857" y="6404902"/>
            <a:ext cx="2743200" cy="365125"/>
          </a:xfrm>
          <a:prstGeom prst="rect">
            <a:avLst/>
          </a:prstGeom>
        </p:spPr>
        <p:txBody>
          <a:bodyPr vert="horz" lIns="91440" tIns="45720" rIns="91440" bIns="45720" rtlCol="0" anchor="ctr"/>
          <a:lstStyle>
            <a:lvl1pPr algn="r">
              <a:defRPr sz="1200">
                <a:solidFill>
                  <a:schemeClr val="bg1"/>
                </a:solidFill>
              </a:defRPr>
            </a:lvl1pPr>
          </a:lstStyle>
          <a:p>
            <a:fld id="{B3DCD73F-D2FC-42C9-AEFE-D7C4198EA148}" type="slidenum">
              <a:rPr lang="en-AU" smtClean="0"/>
              <a:pPr/>
              <a:t>‹#›</a:t>
            </a:fld>
            <a:endParaRPr lang="en-AU" dirty="0"/>
          </a:p>
        </p:txBody>
      </p:sp>
    </p:spTree>
    <p:extLst>
      <p:ext uri="{BB962C8B-B14F-4D97-AF65-F5344CB8AC3E}">
        <p14:creationId xmlns:p14="http://schemas.microsoft.com/office/powerpoint/2010/main" val="42517926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CA8017C7-B05D-D64E-96E3-51366030F5F7}"/>
              </a:ext>
            </a:extLst>
          </p:cNvPr>
          <p:cNvSpPr>
            <a:spLocks noGrp="1"/>
          </p:cNvSpPr>
          <p:nvPr>
            <p:ph type="ctrTitle"/>
          </p:nvPr>
        </p:nvSpPr>
        <p:spPr>
          <a:xfrm>
            <a:off x="7004115" y="759477"/>
            <a:ext cx="4307621" cy="2387600"/>
          </a:xfrm>
        </p:spPr>
        <p:txBody>
          <a:bodyPr lIns="90000" anchor="b">
            <a:normAutofit/>
          </a:bodyPr>
          <a:lstStyle>
            <a:lvl1pPr algn="l">
              <a:defRPr sz="4200">
                <a:solidFill>
                  <a:schemeClr val="bg1"/>
                </a:solidFill>
              </a:defRPr>
            </a:lvl1pPr>
          </a:lstStyle>
          <a:p>
            <a:r>
              <a:rPr lang="en-GB"/>
              <a:t>Click to edit Master title style</a:t>
            </a:r>
            <a:endParaRPr lang="en-AU" dirty="0"/>
          </a:p>
        </p:txBody>
      </p:sp>
      <p:sp>
        <p:nvSpPr>
          <p:cNvPr id="8" name="Subtitle 2">
            <a:extLst>
              <a:ext uri="{FF2B5EF4-FFF2-40B4-BE49-F238E27FC236}">
                <a16:creationId xmlns:a16="http://schemas.microsoft.com/office/drawing/2014/main" id="{7328DF4E-FF52-7743-977C-4EB0CE01107D}"/>
              </a:ext>
            </a:extLst>
          </p:cNvPr>
          <p:cNvSpPr>
            <a:spLocks noGrp="1"/>
          </p:cNvSpPr>
          <p:nvPr>
            <p:ph type="subTitle" idx="1"/>
          </p:nvPr>
        </p:nvSpPr>
        <p:spPr>
          <a:xfrm>
            <a:off x="7004115" y="3286450"/>
            <a:ext cx="4307621" cy="1655762"/>
          </a:xfrm>
        </p:spPr>
        <p:txBody>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AU" dirty="0"/>
          </a:p>
        </p:txBody>
      </p:sp>
      <p:sp>
        <p:nvSpPr>
          <p:cNvPr id="2" name="Footer Placeholder 5">
            <a:extLst>
              <a:ext uri="{FF2B5EF4-FFF2-40B4-BE49-F238E27FC236}">
                <a16:creationId xmlns:a16="http://schemas.microsoft.com/office/drawing/2014/main" id="{786D3AA9-4C94-83E1-E44F-F2465CC5C491}"/>
              </a:ext>
            </a:extLst>
          </p:cNvPr>
          <p:cNvSpPr>
            <a:spLocks noGrp="1"/>
          </p:cNvSpPr>
          <p:nvPr>
            <p:ph type="ftr" sz="quarter" idx="11"/>
          </p:nvPr>
        </p:nvSpPr>
        <p:spPr>
          <a:xfrm>
            <a:off x="867492" y="6404902"/>
            <a:ext cx="6856113" cy="365125"/>
          </a:xfrm>
        </p:spPr>
        <p:txBody>
          <a:bodyPr/>
          <a:lstStyle/>
          <a:p>
            <a:endParaRPr lang="en-AU"/>
          </a:p>
        </p:txBody>
      </p:sp>
      <p:sp>
        <p:nvSpPr>
          <p:cNvPr id="3" name="Slide Number Placeholder 6">
            <a:extLst>
              <a:ext uri="{FF2B5EF4-FFF2-40B4-BE49-F238E27FC236}">
                <a16:creationId xmlns:a16="http://schemas.microsoft.com/office/drawing/2014/main" id="{F9EA3749-5E2B-D06D-854E-141C6096E44A}"/>
              </a:ext>
            </a:extLst>
          </p:cNvPr>
          <p:cNvSpPr>
            <a:spLocks noGrp="1"/>
          </p:cNvSpPr>
          <p:nvPr>
            <p:ph type="sldNum" sz="quarter" idx="12"/>
          </p:nvPr>
        </p:nvSpPr>
        <p:spPr>
          <a:xfrm>
            <a:off x="8568537" y="6404902"/>
            <a:ext cx="2743200" cy="365125"/>
          </a:xfrm>
          <a:prstGeom prst="rect">
            <a:avLst/>
          </a:prstGeom>
        </p:spPr>
        <p:txBody>
          <a:bodyPr/>
          <a:lstStyle/>
          <a:p>
            <a:fld id="{B3DCD73F-D2FC-42C9-AEFE-D7C4198EA148}" type="slidenum">
              <a:rPr lang="en-AU" smtClean="0"/>
              <a:t>‹#›</a:t>
            </a:fld>
            <a:endParaRPr lang="en-AU"/>
          </a:p>
        </p:txBody>
      </p:sp>
    </p:spTree>
    <p:extLst>
      <p:ext uri="{BB962C8B-B14F-4D97-AF65-F5344CB8AC3E}">
        <p14:creationId xmlns:p14="http://schemas.microsoft.com/office/powerpoint/2010/main" val="240443367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738939-8BCA-4A48-977C-4AEF72ED07AD}"/>
              </a:ext>
            </a:extLst>
          </p:cNvPr>
          <p:cNvSpPr>
            <a:spLocks noGrp="1"/>
          </p:cNvSpPr>
          <p:nvPr>
            <p:ph type="title"/>
          </p:nvPr>
        </p:nvSpPr>
        <p:spPr>
          <a:xfrm>
            <a:off x="873878" y="365125"/>
            <a:ext cx="10444244" cy="1324800"/>
          </a:xfrm>
          <a:noFill/>
        </p:spPr>
        <p:txBody>
          <a:bodyPr anchor="b" anchorCtr="0"/>
          <a:lstStyle>
            <a:lvl1pPr>
              <a:defRPr>
                <a:solidFill>
                  <a:schemeClr val="bg1"/>
                </a:solidFill>
              </a:defRPr>
            </a:lvl1pPr>
          </a:lstStyle>
          <a:p>
            <a:r>
              <a:rPr lang="en-GB"/>
              <a:t>Click to edit Master title style</a:t>
            </a:r>
            <a:endParaRPr lang="en-AU" dirty="0"/>
          </a:p>
        </p:txBody>
      </p:sp>
      <p:sp>
        <p:nvSpPr>
          <p:cNvPr id="3" name="Content Placeholder 2">
            <a:extLst>
              <a:ext uri="{FF2B5EF4-FFF2-40B4-BE49-F238E27FC236}">
                <a16:creationId xmlns:a16="http://schemas.microsoft.com/office/drawing/2014/main" id="{06B00400-E807-40A7-9671-CD762F43F0EF}"/>
              </a:ext>
            </a:extLst>
          </p:cNvPr>
          <p:cNvSpPr>
            <a:spLocks noGrp="1"/>
          </p:cNvSpPr>
          <p:nvPr>
            <p:ph idx="1"/>
          </p:nvPr>
        </p:nvSpPr>
        <p:spPr>
          <a:xfrm>
            <a:off x="873878" y="1825625"/>
            <a:ext cx="10444244" cy="4351338"/>
          </a:xfrm>
        </p:spPr>
        <p:txBody>
          <a:bodyPr lIns="90000" numCol="1" spcCol="288000"/>
          <a:lstStyle>
            <a:lvl1pPr>
              <a:defRPr sz="2400">
                <a:solidFill>
                  <a:schemeClr val="bg1"/>
                </a:solidFill>
              </a:defRPr>
            </a:lvl1pPr>
            <a:lvl2pPr>
              <a:defRPr sz="2200">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dirty="0"/>
          </a:p>
        </p:txBody>
      </p:sp>
    </p:spTree>
    <p:extLst>
      <p:ext uri="{BB962C8B-B14F-4D97-AF65-F5344CB8AC3E}">
        <p14:creationId xmlns:p14="http://schemas.microsoft.com/office/powerpoint/2010/main" val="184512354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CFC843-CC10-4297-9633-2E01492B1B1F}"/>
              </a:ext>
            </a:extLst>
          </p:cNvPr>
          <p:cNvSpPr>
            <a:spLocks noGrp="1"/>
          </p:cNvSpPr>
          <p:nvPr>
            <p:ph type="title"/>
          </p:nvPr>
        </p:nvSpPr>
        <p:spPr>
          <a:xfrm>
            <a:off x="2004482" y="1114856"/>
            <a:ext cx="8183036" cy="4628287"/>
          </a:xfrm>
        </p:spPr>
        <p:txBody>
          <a:bodyPr anchor="ctr">
            <a:normAutofit/>
          </a:bodyPr>
          <a:lstStyle>
            <a:lvl1pPr>
              <a:defRPr sz="4200">
                <a:solidFill>
                  <a:schemeClr val="bg1"/>
                </a:solidFill>
              </a:defRPr>
            </a:lvl1pPr>
          </a:lstStyle>
          <a:p>
            <a:r>
              <a:rPr lang="en-GB"/>
              <a:t>Click to edit Master title style</a:t>
            </a:r>
            <a:endParaRPr lang="en-AU" dirty="0"/>
          </a:p>
        </p:txBody>
      </p:sp>
    </p:spTree>
    <p:extLst>
      <p:ext uri="{BB962C8B-B14F-4D97-AF65-F5344CB8AC3E}">
        <p14:creationId xmlns:p14="http://schemas.microsoft.com/office/powerpoint/2010/main" val="395587224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A93128-8628-4F17-B1A5-6F9684D4AF92}"/>
              </a:ext>
            </a:extLst>
          </p:cNvPr>
          <p:cNvSpPr>
            <a:spLocks noGrp="1"/>
          </p:cNvSpPr>
          <p:nvPr>
            <p:ph type="title"/>
          </p:nvPr>
        </p:nvSpPr>
        <p:spPr>
          <a:xfrm>
            <a:off x="880263" y="365125"/>
            <a:ext cx="10431474" cy="1325563"/>
          </a:xfrm>
        </p:spPr>
        <p:txBody>
          <a:bodyPr anchor="b" anchorCtr="0"/>
          <a:lstStyle>
            <a:lvl1pPr algn="l">
              <a:defRPr>
                <a:solidFill>
                  <a:schemeClr val="bg1"/>
                </a:solidFill>
              </a:defRPr>
            </a:lvl1pPr>
          </a:lstStyle>
          <a:p>
            <a:r>
              <a:rPr lang="en-GB"/>
              <a:t>Click to edit Master title style</a:t>
            </a:r>
            <a:endParaRPr lang="en-AU" dirty="0"/>
          </a:p>
        </p:txBody>
      </p:sp>
      <p:sp>
        <p:nvSpPr>
          <p:cNvPr id="3" name="Text Placeholder 2">
            <a:extLst>
              <a:ext uri="{FF2B5EF4-FFF2-40B4-BE49-F238E27FC236}">
                <a16:creationId xmlns:a16="http://schemas.microsoft.com/office/drawing/2014/main" id="{0C59390D-0FFF-4842-AF9F-6B8BC9A7FE7F}"/>
              </a:ext>
            </a:extLst>
          </p:cNvPr>
          <p:cNvSpPr>
            <a:spLocks noGrp="1"/>
          </p:cNvSpPr>
          <p:nvPr>
            <p:ph type="body" idx="1"/>
          </p:nvPr>
        </p:nvSpPr>
        <p:spPr>
          <a:xfrm>
            <a:off x="867493" y="1681163"/>
            <a:ext cx="5083983" cy="823912"/>
          </a:xfrm>
        </p:spPr>
        <p:txBody>
          <a:bodyPr anchor="ctr" anchorCtr="0">
            <a:normAutofit/>
          </a:bodyPr>
          <a:lstStyle>
            <a:lvl1pPr marL="0" indent="0" algn="l">
              <a:buNone/>
              <a:defRPr sz="2600" b="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E49A96B1-0D2C-4C18-AA84-21DB84664D1B}"/>
              </a:ext>
            </a:extLst>
          </p:cNvPr>
          <p:cNvSpPr>
            <a:spLocks noGrp="1"/>
          </p:cNvSpPr>
          <p:nvPr>
            <p:ph sz="half" idx="2"/>
          </p:nvPr>
        </p:nvSpPr>
        <p:spPr>
          <a:xfrm>
            <a:off x="867493" y="2505075"/>
            <a:ext cx="5083981" cy="3684588"/>
          </a:xfrm>
        </p:spPr>
        <p:txBody>
          <a:bodyPr/>
          <a:lstStyle>
            <a:lvl1pPr algn="l">
              <a:defRPr sz="2400">
                <a:solidFill>
                  <a:schemeClr val="bg1"/>
                </a:solidFill>
              </a:defRPr>
            </a:lvl1pPr>
            <a:lvl2pPr algn="l">
              <a:defRPr sz="2200">
                <a:solidFill>
                  <a:schemeClr val="bg1"/>
                </a:solidFill>
              </a:defRPr>
            </a:lvl2pPr>
            <a:lvl3pPr algn="l">
              <a:defRPr>
                <a:solidFill>
                  <a:schemeClr val="bg1"/>
                </a:solidFill>
              </a:defRPr>
            </a:lvl3pPr>
            <a:lvl4pPr algn="l">
              <a:defRPr>
                <a:solidFill>
                  <a:schemeClr val="bg1"/>
                </a:solidFill>
              </a:defRPr>
            </a:lvl4pPr>
            <a:lvl5pPr algn="l">
              <a:defRPr>
                <a:solidFill>
                  <a:schemeClr val="bg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dirty="0"/>
          </a:p>
        </p:txBody>
      </p:sp>
      <p:sp>
        <p:nvSpPr>
          <p:cNvPr id="5" name="Text Placeholder 4">
            <a:extLst>
              <a:ext uri="{FF2B5EF4-FFF2-40B4-BE49-F238E27FC236}">
                <a16:creationId xmlns:a16="http://schemas.microsoft.com/office/drawing/2014/main" id="{0E80B6EF-A6B9-4D12-BB47-25782462BE44}"/>
              </a:ext>
            </a:extLst>
          </p:cNvPr>
          <p:cNvSpPr>
            <a:spLocks noGrp="1"/>
          </p:cNvSpPr>
          <p:nvPr>
            <p:ph type="body" sz="quarter" idx="3"/>
          </p:nvPr>
        </p:nvSpPr>
        <p:spPr>
          <a:xfrm>
            <a:off x="6214986" y="1681163"/>
            <a:ext cx="5083982" cy="823912"/>
          </a:xfrm>
        </p:spPr>
        <p:txBody>
          <a:bodyPr anchor="ctr" anchorCtr="0">
            <a:normAutofit/>
          </a:bodyPr>
          <a:lstStyle>
            <a:lvl1pPr marL="0" indent="0" algn="l">
              <a:buNone/>
              <a:defRPr sz="2600" b="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D67E9C18-FD7B-4CF0-88D1-861C546ECE29}"/>
              </a:ext>
            </a:extLst>
          </p:cNvPr>
          <p:cNvSpPr>
            <a:spLocks noGrp="1"/>
          </p:cNvSpPr>
          <p:nvPr>
            <p:ph sz="quarter" idx="4"/>
          </p:nvPr>
        </p:nvSpPr>
        <p:spPr>
          <a:xfrm>
            <a:off x="6214986" y="2505075"/>
            <a:ext cx="5083981" cy="3684588"/>
          </a:xfrm>
        </p:spPr>
        <p:txBody>
          <a:bodyPr/>
          <a:lstStyle>
            <a:lvl1pPr algn="l">
              <a:defRPr sz="2400">
                <a:solidFill>
                  <a:schemeClr val="bg1"/>
                </a:solidFill>
              </a:defRPr>
            </a:lvl1pPr>
            <a:lvl2pPr algn="l">
              <a:defRPr sz="2200">
                <a:solidFill>
                  <a:schemeClr val="bg1"/>
                </a:solidFill>
              </a:defRPr>
            </a:lvl2pPr>
            <a:lvl3pPr algn="l">
              <a:defRPr>
                <a:solidFill>
                  <a:schemeClr val="bg1"/>
                </a:solidFill>
              </a:defRPr>
            </a:lvl3pPr>
            <a:lvl4pPr algn="l">
              <a:defRPr>
                <a:solidFill>
                  <a:schemeClr val="bg1"/>
                </a:solidFill>
              </a:defRPr>
            </a:lvl4pPr>
            <a:lvl5pPr algn="l">
              <a:defRPr>
                <a:solidFill>
                  <a:schemeClr val="bg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dirty="0"/>
          </a:p>
        </p:txBody>
      </p:sp>
      <p:sp>
        <p:nvSpPr>
          <p:cNvPr id="8" name="Footer Placeholder 7">
            <a:extLst>
              <a:ext uri="{FF2B5EF4-FFF2-40B4-BE49-F238E27FC236}">
                <a16:creationId xmlns:a16="http://schemas.microsoft.com/office/drawing/2014/main" id="{7DC564E9-0DDD-4DE7-A975-4A3CFBAAF5D3}"/>
              </a:ext>
            </a:extLst>
          </p:cNvPr>
          <p:cNvSpPr>
            <a:spLocks noGrp="1"/>
          </p:cNvSpPr>
          <p:nvPr>
            <p:ph type="ftr" sz="quarter" idx="11"/>
          </p:nvPr>
        </p:nvSpPr>
        <p:spPr>
          <a:xfrm>
            <a:off x="868047" y="6404902"/>
            <a:ext cx="7161452" cy="365125"/>
          </a:xfrm>
        </p:spPr>
        <p:txBody>
          <a:bodyPr/>
          <a:lstStyle/>
          <a:p>
            <a:endParaRPr lang="en-AU"/>
          </a:p>
        </p:txBody>
      </p:sp>
      <p:sp>
        <p:nvSpPr>
          <p:cNvPr id="9" name="Slide Number Placeholder 8">
            <a:extLst>
              <a:ext uri="{FF2B5EF4-FFF2-40B4-BE49-F238E27FC236}">
                <a16:creationId xmlns:a16="http://schemas.microsoft.com/office/drawing/2014/main" id="{34CD851B-A40D-4A31-97EA-ADFB5BFD90BC}"/>
              </a:ext>
            </a:extLst>
          </p:cNvPr>
          <p:cNvSpPr>
            <a:spLocks noGrp="1"/>
          </p:cNvSpPr>
          <p:nvPr>
            <p:ph type="sldNum" sz="quarter" idx="12"/>
          </p:nvPr>
        </p:nvSpPr>
        <p:spPr>
          <a:xfrm>
            <a:off x="8568537" y="6404902"/>
            <a:ext cx="2743200" cy="365125"/>
          </a:xfrm>
          <a:prstGeom prst="rect">
            <a:avLst/>
          </a:prstGeom>
        </p:spPr>
        <p:txBody>
          <a:bodyPr/>
          <a:lstStyle/>
          <a:p>
            <a:fld id="{B3DCD73F-D2FC-42C9-AEFE-D7C4198EA148}" type="slidenum">
              <a:rPr lang="en-AU" smtClean="0"/>
              <a:t>‹#›</a:t>
            </a:fld>
            <a:endParaRPr lang="en-AU"/>
          </a:p>
        </p:txBody>
      </p:sp>
    </p:spTree>
    <p:extLst>
      <p:ext uri="{BB962C8B-B14F-4D97-AF65-F5344CB8AC3E}">
        <p14:creationId xmlns:p14="http://schemas.microsoft.com/office/powerpoint/2010/main" val="293466331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E40941-0A98-42C4-94EF-6AEEFC7538D3}"/>
              </a:ext>
            </a:extLst>
          </p:cNvPr>
          <p:cNvSpPr>
            <a:spLocks noGrp="1"/>
          </p:cNvSpPr>
          <p:nvPr>
            <p:ph type="title"/>
          </p:nvPr>
        </p:nvSpPr>
        <p:spPr>
          <a:xfrm>
            <a:off x="874155" y="365125"/>
            <a:ext cx="10443690" cy="1324800"/>
          </a:xfrm>
        </p:spPr>
        <p:txBody>
          <a:bodyPr anchor="b" anchorCtr="0"/>
          <a:lstStyle>
            <a:lvl1pPr>
              <a:defRPr>
                <a:solidFill>
                  <a:schemeClr val="bg1"/>
                </a:solidFill>
              </a:defRPr>
            </a:lvl1pPr>
          </a:lstStyle>
          <a:p>
            <a:r>
              <a:rPr lang="en-GB"/>
              <a:t>Click to edit Master title style</a:t>
            </a:r>
            <a:endParaRPr lang="en-AU" dirty="0"/>
          </a:p>
        </p:txBody>
      </p:sp>
      <p:sp>
        <p:nvSpPr>
          <p:cNvPr id="3" name="Footer Placeholder 5">
            <a:extLst>
              <a:ext uri="{FF2B5EF4-FFF2-40B4-BE49-F238E27FC236}">
                <a16:creationId xmlns:a16="http://schemas.microsoft.com/office/drawing/2014/main" id="{F64189B9-B679-B4BD-77A7-00A65DE4F10C}"/>
              </a:ext>
            </a:extLst>
          </p:cNvPr>
          <p:cNvSpPr>
            <a:spLocks noGrp="1"/>
          </p:cNvSpPr>
          <p:nvPr>
            <p:ph type="ftr" sz="quarter" idx="11"/>
          </p:nvPr>
        </p:nvSpPr>
        <p:spPr>
          <a:xfrm>
            <a:off x="867492" y="6404902"/>
            <a:ext cx="6856113" cy="365125"/>
          </a:xfrm>
        </p:spPr>
        <p:txBody>
          <a:bodyPr/>
          <a:lstStyle/>
          <a:p>
            <a:endParaRPr lang="en-AU"/>
          </a:p>
        </p:txBody>
      </p:sp>
      <p:sp>
        <p:nvSpPr>
          <p:cNvPr id="6" name="Slide Number Placeholder 6">
            <a:extLst>
              <a:ext uri="{FF2B5EF4-FFF2-40B4-BE49-F238E27FC236}">
                <a16:creationId xmlns:a16="http://schemas.microsoft.com/office/drawing/2014/main" id="{7A152413-85EF-F40A-66CD-D04D9AFC5E04}"/>
              </a:ext>
            </a:extLst>
          </p:cNvPr>
          <p:cNvSpPr>
            <a:spLocks noGrp="1"/>
          </p:cNvSpPr>
          <p:nvPr>
            <p:ph type="sldNum" sz="quarter" idx="12"/>
          </p:nvPr>
        </p:nvSpPr>
        <p:spPr>
          <a:xfrm>
            <a:off x="8568537" y="6404902"/>
            <a:ext cx="2743200" cy="365125"/>
          </a:xfrm>
          <a:prstGeom prst="rect">
            <a:avLst/>
          </a:prstGeom>
        </p:spPr>
        <p:txBody>
          <a:bodyPr/>
          <a:lstStyle/>
          <a:p>
            <a:fld id="{B3DCD73F-D2FC-42C9-AEFE-D7C4198EA148}" type="slidenum">
              <a:rPr lang="en-AU" smtClean="0"/>
              <a:t>‹#›</a:t>
            </a:fld>
            <a:endParaRPr lang="en-AU"/>
          </a:p>
        </p:txBody>
      </p:sp>
    </p:spTree>
    <p:extLst>
      <p:ext uri="{BB962C8B-B14F-4D97-AF65-F5344CB8AC3E}">
        <p14:creationId xmlns:p14="http://schemas.microsoft.com/office/powerpoint/2010/main" val="187178046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5">
            <a:extLst>
              <a:ext uri="{FF2B5EF4-FFF2-40B4-BE49-F238E27FC236}">
                <a16:creationId xmlns:a16="http://schemas.microsoft.com/office/drawing/2014/main" id="{FB5C28EA-EB5E-A3F9-4506-14B6DFD8F711}"/>
              </a:ext>
            </a:extLst>
          </p:cNvPr>
          <p:cNvSpPr>
            <a:spLocks noGrp="1"/>
          </p:cNvSpPr>
          <p:nvPr>
            <p:ph type="ftr" sz="quarter" idx="11"/>
          </p:nvPr>
        </p:nvSpPr>
        <p:spPr>
          <a:xfrm>
            <a:off x="867492" y="6404902"/>
            <a:ext cx="6856113" cy="365125"/>
          </a:xfrm>
        </p:spPr>
        <p:txBody>
          <a:bodyPr/>
          <a:lstStyle/>
          <a:p>
            <a:endParaRPr lang="en-AU"/>
          </a:p>
        </p:txBody>
      </p:sp>
      <p:sp>
        <p:nvSpPr>
          <p:cNvPr id="5" name="Slide Number Placeholder 6">
            <a:extLst>
              <a:ext uri="{FF2B5EF4-FFF2-40B4-BE49-F238E27FC236}">
                <a16:creationId xmlns:a16="http://schemas.microsoft.com/office/drawing/2014/main" id="{CB1C643A-47E1-1E7C-E336-DD8C603CE541}"/>
              </a:ext>
            </a:extLst>
          </p:cNvPr>
          <p:cNvSpPr>
            <a:spLocks noGrp="1"/>
          </p:cNvSpPr>
          <p:nvPr>
            <p:ph type="sldNum" sz="quarter" idx="12"/>
          </p:nvPr>
        </p:nvSpPr>
        <p:spPr>
          <a:xfrm>
            <a:off x="8568537" y="6404902"/>
            <a:ext cx="2743200" cy="365125"/>
          </a:xfrm>
          <a:prstGeom prst="rect">
            <a:avLst/>
          </a:prstGeom>
        </p:spPr>
        <p:txBody>
          <a:bodyPr/>
          <a:lstStyle/>
          <a:p>
            <a:fld id="{B3DCD73F-D2FC-42C9-AEFE-D7C4198EA148}" type="slidenum">
              <a:rPr lang="en-AU" smtClean="0"/>
              <a:t>‹#›</a:t>
            </a:fld>
            <a:endParaRPr lang="en-AU"/>
          </a:p>
        </p:txBody>
      </p:sp>
    </p:spTree>
    <p:extLst>
      <p:ext uri="{BB962C8B-B14F-4D97-AF65-F5344CB8AC3E}">
        <p14:creationId xmlns:p14="http://schemas.microsoft.com/office/powerpoint/2010/main" val="155267897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05D314-5B25-422C-9A09-EBBDACB5E2DC}"/>
              </a:ext>
            </a:extLst>
          </p:cNvPr>
          <p:cNvSpPr>
            <a:spLocks noGrp="1"/>
          </p:cNvSpPr>
          <p:nvPr>
            <p:ph type="title"/>
          </p:nvPr>
        </p:nvSpPr>
        <p:spPr>
          <a:xfrm>
            <a:off x="867493" y="457200"/>
            <a:ext cx="3932237" cy="1600200"/>
          </a:xfrm>
        </p:spPr>
        <p:txBody>
          <a:bodyPr anchor="b"/>
          <a:lstStyle>
            <a:lvl1pPr algn="l">
              <a:defRPr sz="3200">
                <a:solidFill>
                  <a:schemeClr val="bg1"/>
                </a:solidFill>
              </a:defRPr>
            </a:lvl1pPr>
          </a:lstStyle>
          <a:p>
            <a:r>
              <a:rPr lang="en-GB"/>
              <a:t>Click to edit Master title style</a:t>
            </a:r>
            <a:endParaRPr lang="en-AU" dirty="0"/>
          </a:p>
        </p:txBody>
      </p:sp>
      <p:sp>
        <p:nvSpPr>
          <p:cNvPr id="3" name="Content Placeholder 2">
            <a:extLst>
              <a:ext uri="{FF2B5EF4-FFF2-40B4-BE49-F238E27FC236}">
                <a16:creationId xmlns:a16="http://schemas.microsoft.com/office/drawing/2014/main" id="{63522F35-E4B9-4E3D-9EC3-DF87AC327838}"/>
              </a:ext>
            </a:extLst>
          </p:cNvPr>
          <p:cNvSpPr>
            <a:spLocks noGrp="1"/>
          </p:cNvSpPr>
          <p:nvPr>
            <p:ph idx="1"/>
          </p:nvPr>
        </p:nvSpPr>
        <p:spPr>
          <a:xfrm>
            <a:off x="5139537" y="987425"/>
            <a:ext cx="6172200" cy="4873625"/>
          </a:xfrm>
        </p:spPr>
        <p:txBody>
          <a:bodyPr/>
          <a:lstStyle>
            <a:lvl1pPr algn="l">
              <a:defRPr sz="2400">
                <a:solidFill>
                  <a:schemeClr val="bg1"/>
                </a:solidFill>
              </a:defRPr>
            </a:lvl1pPr>
            <a:lvl2pPr algn="l">
              <a:defRPr sz="2200">
                <a:solidFill>
                  <a:schemeClr val="bg1"/>
                </a:solidFill>
              </a:defRPr>
            </a:lvl2pPr>
            <a:lvl3pPr algn="l">
              <a:defRPr sz="2000">
                <a:solidFill>
                  <a:schemeClr val="bg1"/>
                </a:solidFill>
              </a:defRPr>
            </a:lvl3pPr>
            <a:lvl4pPr algn="l">
              <a:defRPr sz="1800">
                <a:solidFill>
                  <a:schemeClr val="bg1"/>
                </a:solidFill>
              </a:defRPr>
            </a:lvl4pPr>
            <a:lvl5pPr algn="l">
              <a:defRPr sz="1800">
                <a:solidFill>
                  <a:schemeClr val="bg1"/>
                </a:solidFill>
              </a:defRPr>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dirty="0"/>
          </a:p>
        </p:txBody>
      </p:sp>
      <p:sp>
        <p:nvSpPr>
          <p:cNvPr id="4" name="Text Placeholder 3">
            <a:extLst>
              <a:ext uri="{FF2B5EF4-FFF2-40B4-BE49-F238E27FC236}">
                <a16:creationId xmlns:a16="http://schemas.microsoft.com/office/drawing/2014/main" id="{CD1024BE-B989-447C-8366-725A2B2C4C4D}"/>
              </a:ext>
            </a:extLst>
          </p:cNvPr>
          <p:cNvSpPr>
            <a:spLocks noGrp="1"/>
          </p:cNvSpPr>
          <p:nvPr>
            <p:ph type="body" sz="half" idx="2"/>
          </p:nvPr>
        </p:nvSpPr>
        <p:spPr>
          <a:xfrm>
            <a:off x="867493" y="2219416"/>
            <a:ext cx="3932237" cy="3649571"/>
          </a:xfrm>
        </p:spPr>
        <p:txBody>
          <a:bodyPr>
            <a:normAutofit/>
          </a:bodyPr>
          <a:lstStyle>
            <a:lvl1pPr marL="0" indent="0" algn="l">
              <a:buNone/>
              <a:defRPr sz="20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6" name="Footer Placeholder 5">
            <a:extLst>
              <a:ext uri="{FF2B5EF4-FFF2-40B4-BE49-F238E27FC236}">
                <a16:creationId xmlns:a16="http://schemas.microsoft.com/office/drawing/2014/main" id="{C914FDDD-D9B1-4273-BDAE-A6FAA3FE518C}"/>
              </a:ext>
            </a:extLst>
          </p:cNvPr>
          <p:cNvSpPr>
            <a:spLocks noGrp="1"/>
          </p:cNvSpPr>
          <p:nvPr>
            <p:ph type="ftr" sz="quarter" idx="11"/>
          </p:nvPr>
        </p:nvSpPr>
        <p:spPr>
          <a:xfrm>
            <a:off x="867492" y="6404902"/>
            <a:ext cx="6856113" cy="365125"/>
          </a:xfrm>
        </p:spPr>
        <p:txBody>
          <a:bodyPr/>
          <a:lstStyle/>
          <a:p>
            <a:endParaRPr lang="en-AU"/>
          </a:p>
        </p:txBody>
      </p:sp>
      <p:sp>
        <p:nvSpPr>
          <p:cNvPr id="7" name="Slide Number Placeholder 6">
            <a:extLst>
              <a:ext uri="{FF2B5EF4-FFF2-40B4-BE49-F238E27FC236}">
                <a16:creationId xmlns:a16="http://schemas.microsoft.com/office/drawing/2014/main" id="{F04241BC-6803-4C82-AC35-11D8670790E7}"/>
              </a:ext>
            </a:extLst>
          </p:cNvPr>
          <p:cNvSpPr>
            <a:spLocks noGrp="1"/>
          </p:cNvSpPr>
          <p:nvPr>
            <p:ph type="sldNum" sz="quarter" idx="12"/>
          </p:nvPr>
        </p:nvSpPr>
        <p:spPr>
          <a:xfrm>
            <a:off x="8568537" y="6404902"/>
            <a:ext cx="2743200" cy="365125"/>
          </a:xfrm>
          <a:prstGeom prst="rect">
            <a:avLst/>
          </a:prstGeom>
        </p:spPr>
        <p:txBody>
          <a:bodyPr/>
          <a:lstStyle/>
          <a:p>
            <a:fld id="{B3DCD73F-D2FC-42C9-AEFE-D7C4198EA148}" type="slidenum">
              <a:rPr lang="en-AU" smtClean="0"/>
              <a:t>‹#›</a:t>
            </a:fld>
            <a:endParaRPr lang="en-AU"/>
          </a:p>
        </p:txBody>
      </p:sp>
    </p:spTree>
    <p:extLst>
      <p:ext uri="{BB962C8B-B14F-4D97-AF65-F5344CB8AC3E}">
        <p14:creationId xmlns:p14="http://schemas.microsoft.com/office/powerpoint/2010/main" val="347207441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A75C8D-F942-4FEF-9873-10DDA7CDC0A1}"/>
              </a:ext>
            </a:extLst>
          </p:cNvPr>
          <p:cNvSpPr>
            <a:spLocks noGrp="1"/>
          </p:cNvSpPr>
          <p:nvPr>
            <p:ph type="title"/>
          </p:nvPr>
        </p:nvSpPr>
        <p:spPr>
          <a:xfrm>
            <a:off x="867493" y="457200"/>
            <a:ext cx="3932237" cy="1600200"/>
          </a:xfrm>
        </p:spPr>
        <p:txBody>
          <a:bodyPr anchor="b"/>
          <a:lstStyle>
            <a:lvl1pPr algn="l">
              <a:defRPr sz="3200">
                <a:solidFill>
                  <a:schemeClr val="bg1"/>
                </a:solidFill>
              </a:defRPr>
            </a:lvl1pPr>
          </a:lstStyle>
          <a:p>
            <a:r>
              <a:rPr lang="en-GB"/>
              <a:t>Click to edit Master title style</a:t>
            </a:r>
            <a:endParaRPr lang="en-AU"/>
          </a:p>
        </p:txBody>
      </p:sp>
      <p:sp>
        <p:nvSpPr>
          <p:cNvPr id="3" name="Picture Placeholder 2">
            <a:extLst>
              <a:ext uri="{FF2B5EF4-FFF2-40B4-BE49-F238E27FC236}">
                <a16:creationId xmlns:a16="http://schemas.microsoft.com/office/drawing/2014/main" id="{94DD18B7-004F-4F0B-9753-FD1328C3D0AF}"/>
              </a:ext>
            </a:extLst>
          </p:cNvPr>
          <p:cNvSpPr>
            <a:spLocks noGrp="1"/>
          </p:cNvSpPr>
          <p:nvPr>
            <p:ph type="pic" idx="1"/>
          </p:nvPr>
        </p:nvSpPr>
        <p:spPr>
          <a:xfrm>
            <a:off x="5139537" y="987425"/>
            <a:ext cx="6172200" cy="4873625"/>
          </a:xfrm>
        </p:spPr>
        <p:txBody>
          <a:bodyPr/>
          <a:lstStyle>
            <a:lvl1pPr marL="0" indent="0" algn="l">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AU"/>
          </a:p>
        </p:txBody>
      </p:sp>
      <p:sp>
        <p:nvSpPr>
          <p:cNvPr id="4" name="Text Placeholder 3">
            <a:extLst>
              <a:ext uri="{FF2B5EF4-FFF2-40B4-BE49-F238E27FC236}">
                <a16:creationId xmlns:a16="http://schemas.microsoft.com/office/drawing/2014/main" id="{9532DA3F-AFB0-4BE8-8A17-D52676AC7470}"/>
              </a:ext>
            </a:extLst>
          </p:cNvPr>
          <p:cNvSpPr>
            <a:spLocks noGrp="1"/>
          </p:cNvSpPr>
          <p:nvPr>
            <p:ph type="body" sz="half" idx="2"/>
          </p:nvPr>
        </p:nvSpPr>
        <p:spPr>
          <a:xfrm>
            <a:off x="867493" y="2219416"/>
            <a:ext cx="3932237" cy="3649571"/>
          </a:xfrm>
        </p:spPr>
        <p:txBody>
          <a:bodyPr>
            <a:normAutofit/>
          </a:bodyPr>
          <a:lstStyle>
            <a:lvl1pPr marL="0" indent="0" algn="l">
              <a:buNone/>
              <a:defRPr sz="20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8" name="Footer Placeholder 5">
            <a:extLst>
              <a:ext uri="{FF2B5EF4-FFF2-40B4-BE49-F238E27FC236}">
                <a16:creationId xmlns:a16="http://schemas.microsoft.com/office/drawing/2014/main" id="{87D84FFD-0328-9BB9-DDB5-910A07CAB84E}"/>
              </a:ext>
            </a:extLst>
          </p:cNvPr>
          <p:cNvSpPr>
            <a:spLocks noGrp="1"/>
          </p:cNvSpPr>
          <p:nvPr>
            <p:ph type="ftr" sz="quarter" idx="11"/>
          </p:nvPr>
        </p:nvSpPr>
        <p:spPr>
          <a:xfrm>
            <a:off x="867492" y="6404902"/>
            <a:ext cx="6856113" cy="365125"/>
          </a:xfrm>
        </p:spPr>
        <p:txBody>
          <a:bodyPr/>
          <a:lstStyle/>
          <a:p>
            <a:endParaRPr lang="en-AU"/>
          </a:p>
        </p:txBody>
      </p:sp>
      <p:sp>
        <p:nvSpPr>
          <p:cNvPr id="9" name="Slide Number Placeholder 6">
            <a:extLst>
              <a:ext uri="{FF2B5EF4-FFF2-40B4-BE49-F238E27FC236}">
                <a16:creationId xmlns:a16="http://schemas.microsoft.com/office/drawing/2014/main" id="{FDC23FDB-0416-7DF4-6B4B-6996FD39293C}"/>
              </a:ext>
            </a:extLst>
          </p:cNvPr>
          <p:cNvSpPr>
            <a:spLocks noGrp="1"/>
          </p:cNvSpPr>
          <p:nvPr>
            <p:ph type="sldNum" sz="quarter" idx="12"/>
          </p:nvPr>
        </p:nvSpPr>
        <p:spPr>
          <a:xfrm>
            <a:off x="8568537" y="6404902"/>
            <a:ext cx="2743200" cy="365125"/>
          </a:xfrm>
          <a:prstGeom prst="rect">
            <a:avLst/>
          </a:prstGeom>
        </p:spPr>
        <p:txBody>
          <a:bodyPr/>
          <a:lstStyle/>
          <a:p>
            <a:fld id="{B3DCD73F-D2FC-42C9-AEFE-D7C4198EA148}" type="slidenum">
              <a:rPr lang="en-AU" smtClean="0"/>
              <a:t>‹#›</a:t>
            </a:fld>
            <a:endParaRPr lang="en-AU"/>
          </a:p>
        </p:txBody>
      </p:sp>
    </p:spTree>
    <p:extLst>
      <p:ext uri="{BB962C8B-B14F-4D97-AF65-F5344CB8AC3E}">
        <p14:creationId xmlns:p14="http://schemas.microsoft.com/office/powerpoint/2010/main" val="13969511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738939-8BCA-4A48-977C-4AEF72ED07AD}"/>
              </a:ext>
            </a:extLst>
          </p:cNvPr>
          <p:cNvSpPr>
            <a:spLocks noGrp="1"/>
          </p:cNvSpPr>
          <p:nvPr>
            <p:ph type="title"/>
          </p:nvPr>
        </p:nvSpPr>
        <p:spPr>
          <a:xfrm>
            <a:off x="873878" y="365125"/>
            <a:ext cx="10444244" cy="1324800"/>
          </a:xfrm>
          <a:noFill/>
        </p:spPr>
        <p:txBody>
          <a:bodyPr anchor="b" anchorCtr="0"/>
          <a:lstStyle>
            <a:lvl1pPr>
              <a:defRPr>
                <a:blipFill dpi="0" rotWithShape="1">
                  <a:blip r:embed="rId2"/>
                  <a:srcRect/>
                  <a:tile tx="0" ty="0" sx="50000" sy="50000" flip="none" algn="tl"/>
                </a:blipFill>
              </a:defRPr>
            </a:lvl1pPr>
          </a:lstStyle>
          <a:p>
            <a:r>
              <a:rPr lang="en-GB"/>
              <a:t>Click to edit Master title style</a:t>
            </a:r>
            <a:endParaRPr lang="en-AU" dirty="0"/>
          </a:p>
        </p:txBody>
      </p:sp>
      <p:sp>
        <p:nvSpPr>
          <p:cNvPr id="3" name="Content Placeholder 2">
            <a:extLst>
              <a:ext uri="{FF2B5EF4-FFF2-40B4-BE49-F238E27FC236}">
                <a16:creationId xmlns:a16="http://schemas.microsoft.com/office/drawing/2014/main" id="{06B00400-E807-40A7-9671-CD762F43F0EF}"/>
              </a:ext>
            </a:extLst>
          </p:cNvPr>
          <p:cNvSpPr>
            <a:spLocks noGrp="1"/>
          </p:cNvSpPr>
          <p:nvPr>
            <p:ph idx="1"/>
          </p:nvPr>
        </p:nvSpPr>
        <p:spPr>
          <a:xfrm>
            <a:off x="873878" y="1825625"/>
            <a:ext cx="10444244" cy="4351338"/>
          </a:xfrm>
        </p:spPr>
        <p:txBody>
          <a:bodyPr lIns="90000" numCol="1" spcCol="288000"/>
          <a:lstStyle>
            <a:lvl1pPr>
              <a:buNone/>
              <a:defRPr sz="2400">
                <a:solidFill>
                  <a:srgbClr val="000000"/>
                </a:solidFill>
              </a:defRPr>
            </a:lvl1pPr>
            <a:lvl2pPr>
              <a:buNone/>
              <a:defRPr sz="2200">
                <a:solidFill>
                  <a:srgbClr val="000000"/>
                </a:solidFill>
              </a:defRPr>
            </a:lvl2pPr>
            <a:lvl3pPr>
              <a:buNone/>
              <a:defRPr>
                <a:solidFill>
                  <a:srgbClr val="000000"/>
                </a:solidFill>
              </a:defRPr>
            </a:lvl3pPr>
            <a:lvl4pPr>
              <a:buNone/>
              <a:defRPr>
                <a:solidFill>
                  <a:srgbClr val="000000"/>
                </a:solidFill>
              </a:defRPr>
            </a:lvl4pPr>
            <a:lvl5pPr>
              <a:buNone/>
              <a:defRPr>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dirty="0"/>
          </a:p>
        </p:txBody>
      </p:sp>
      <p:sp>
        <p:nvSpPr>
          <p:cNvPr id="7" name="Footer Placeholder 5">
            <a:extLst>
              <a:ext uri="{FF2B5EF4-FFF2-40B4-BE49-F238E27FC236}">
                <a16:creationId xmlns:a16="http://schemas.microsoft.com/office/drawing/2014/main" id="{A62C8B51-5DE3-5812-62A7-7A24D5EC82BB}"/>
              </a:ext>
            </a:extLst>
          </p:cNvPr>
          <p:cNvSpPr>
            <a:spLocks noGrp="1"/>
          </p:cNvSpPr>
          <p:nvPr>
            <p:ph type="ftr" sz="quarter" idx="11"/>
          </p:nvPr>
        </p:nvSpPr>
        <p:spPr>
          <a:xfrm>
            <a:off x="867492" y="6404902"/>
            <a:ext cx="6856113" cy="365125"/>
          </a:xfrm>
          <a:prstGeom prst="rect">
            <a:avLst/>
          </a:prstGeom>
        </p:spPr>
        <p:txBody>
          <a:bodyPr/>
          <a:lstStyle/>
          <a:p>
            <a:endParaRPr lang="en-AU"/>
          </a:p>
        </p:txBody>
      </p:sp>
      <p:sp>
        <p:nvSpPr>
          <p:cNvPr id="8" name="Slide Number Placeholder 6">
            <a:extLst>
              <a:ext uri="{FF2B5EF4-FFF2-40B4-BE49-F238E27FC236}">
                <a16:creationId xmlns:a16="http://schemas.microsoft.com/office/drawing/2014/main" id="{710CB6E4-48A6-9E88-83DA-7D06F8FAFE13}"/>
              </a:ext>
            </a:extLst>
          </p:cNvPr>
          <p:cNvSpPr>
            <a:spLocks noGrp="1"/>
          </p:cNvSpPr>
          <p:nvPr>
            <p:ph type="sldNum" sz="quarter" idx="12"/>
          </p:nvPr>
        </p:nvSpPr>
        <p:spPr>
          <a:xfrm>
            <a:off x="8568537" y="6404902"/>
            <a:ext cx="2743200" cy="365125"/>
          </a:xfrm>
          <a:prstGeom prst="rect">
            <a:avLst/>
          </a:prstGeom>
        </p:spPr>
        <p:txBody>
          <a:bodyPr/>
          <a:lstStyle/>
          <a:p>
            <a:fld id="{B3DCD73F-D2FC-42C9-AEFE-D7C4198EA148}" type="slidenum">
              <a:rPr lang="en-AU" smtClean="0"/>
              <a:t>‹#›</a:t>
            </a:fld>
            <a:endParaRPr lang="en-AU"/>
          </a:p>
        </p:txBody>
      </p:sp>
    </p:spTree>
    <p:extLst>
      <p:ext uri="{BB962C8B-B14F-4D97-AF65-F5344CB8AC3E}">
        <p14:creationId xmlns:p14="http://schemas.microsoft.com/office/powerpoint/2010/main" val="17184738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70BC70-6510-4149-80E4-9403DB84B7D9}"/>
              </a:ext>
            </a:extLst>
          </p:cNvPr>
          <p:cNvSpPr>
            <a:spLocks noGrp="1"/>
          </p:cNvSpPr>
          <p:nvPr>
            <p:ph type="title"/>
          </p:nvPr>
        </p:nvSpPr>
        <p:spPr>
          <a:xfrm>
            <a:off x="873878" y="365125"/>
            <a:ext cx="10444244" cy="1324800"/>
          </a:xfrm>
        </p:spPr>
        <p:txBody>
          <a:bodyPr lIns="90000" anchor="b" anchorCtr="0"/>
          <a:lstStyle>
            <a:lvl1pPr>
              <a:defRPr>
                <a:solidFill>
                  <a:schemeClr val="bg1"/>
                </a:solidFill>
              </a:defRPr>
            </a:lvl1pPr>
          </a:lstStyle>
          <a:p>
            <a:r>
              <a:rPr lang="en-GB"/>
              <a:t>Click to edit Master title style</a:t>
            </a:r>
            <a:endParaRPr lang="en-AU" dirty="0"/>
          </a:p>
        </p:txBody>
      </p:sp>
      <p:sp>
        <p:nvSpPr>
          <p:cNvPr id="3" name="Content Placeholder 2">
            <a:extLst>
              <a:ext uri="{FF2B5EF4-FFF2-40B4-BE49-F238E27FC236}">
                <a16:creationId xmlns:a16="http://schemas.microsoft.com/office/drawing/2014/main" id="{BB172D48-D598-44DF-B117-BE0E6F733BDA}"/>
              </a:ext>
            </a:extLst>
          </p:cNvPr>
          <p:cNvSpPr>
            <a:spLocks noGrp="1"/>
          </p:cNvSpPr>
          <p:nvPr>
            <p:ph sz="half" idx="1"/>
          </p:nvPr>
        </p:nvSpPr>
        <p:spPr>
          <a:xfrm>
            <a:off x="873878" y="1825625"/>
            <a:ext cx="10444244" cy="4351338"/>
          </a:xfrm>
        </p:spPr>
        <p:txBody>
          <a:bodyPr lIns="90000" numCol="1" spcCol="288000"/>
          <a:lstStyle>
            <a:lvl1pPr>
              <a:defRPr sz="2400">
                <a:solidFill>
                  <a:schemeClr val="bg1"/>
                </a:solidFill>
              </a:defRPr>
            </a:lvl1pPr>
            <a:lvl2pPr>
              <a:defRPr sz="2200">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dirty="0"/>
          </a:p>
        </p:txBody>
      </p:sp>
      <p:sp>
        <p:nvSpPr>
          <p:cNvPr id="5" name="Slide Number Placeholder 5">
            <a:extLst>
              <a:ext uri="{FF2B5EF4-FFF2-40B4-BE49-F238E27FC236}">
                <a16:creationId xmlns:a16="http://schemas.microsoft.com/office/drawing/2014/main" id="{D6EE402F-29A5-97C8-CCB3-D35C1D1EC61D}"/>
              </a:ext>
            </a:extLst>
          </p:cNvPr>
          <p:cNvSpPr>
            <a:spLocks noGrp="1"/>
          </p:cNvSpPr>
          <p:nvPr>
            <p:ph type="sldNum" sz="quarter" idx="4"/>
          </p:nvPr>
        </p:nvSpPr>
        <p:spPr>
          <a:xfrm>
            <a:off x="8563857" y="6404902"/>
            <a:ext cx="2743200" cy="365125"/>
          </a:xfrm>
          <a:prstGeom prst="rect">
            <a:avLst/>
          </a:prstGeom>
        </p:spPr>
        <p:txBody>
          <a:bodyPr vert="horz" lIns="91440" tIns="45720" rIns="91440" bIns="45720" rtlCol="0" anchor="ctr"/>
          <a:lstStyle>
            <a:lvl1pPr algn="r">
              <a:defRPr sz="1200">
                <a:solidFill>
                  <a:schemeClr val="bg1"/>
                </a:solidFill>
              </a:defRPr>
            </a:lvl1pPr>
          </a:lstStyle>
          <a:p>
            <a:fld id="{B3DCD73F-D2FC-42C9-AEFE-D7C4198EA148}" type="slidenum">
              <a:rPr lang="en-AU" smtClean="0"/>
              <a:pPr/>
              <a:t>‹#›</a:t>
            </a:fld>
            <a:endParaRPr lang="en-AU" dirty="0"/>
          </a:p>
        </p:txBody>
      </p:sp>
    </p:spTree>
    <p:extLst>
      <p:ext uri="{BB962C8B-B14F-4D97-AF65-F5344CB8AC3E}">
        <p14:creationId xmlns:p14="http://schemas.microsoft.com/office/powerpoint/2010/main" val="315076481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A75C8D-F942-4FEF-9873-10DDA7CDC0A1}"/>
              </a:ext>
            </a:extLst>
          </p:cNvPr>
          <p:cNvSpPr>
            <a:spLocks noGrp="1"/>
          </p:cNvSpPr>
          <p:nvPr>
            <p:ph type="title"/>
          </p:nvPr>
        </p:nvSpPr>
        <p:spPr>
          <a:xfrm>
            <a:off x="862814" y="457200"/>
            <a:ext cx="3932237" cy="1600200"/>
          </a:xfrm>
        </p:spPr>
        <p:txBody>
          <a:bodyPr anchor="b"/>
          <a:lstStyle>
            <a:lvl1pPr algn="l">
              <a:defRPr sz="3200">
                <a:solidFill>
                  <a:schemeClr val="bg1"/>
                </a:solidFill>
              </a:defRPr>
            </a:lvl1pPr>
          </a:lstStyle>
          <a:p>
            <a:r>
              <a:rPr lang="en-GB"/>
              <a:t>Click to edit Master title style</a:t>
            </a:r>
            <a:endParaRPr lang="en-AU"/>
          </a:p>
        </p:txBody>
      </p:sp>
      <p:sp>
        <p:nvSpPr>
          <p:cNvPr id="3" name="Picture Placeholder 2">
            <a:extLst>
              <a:ext uri="{FF2B5EF4-FFF2-40B4-BE49-F238E27FC236}">
                <a16:creationId xmlns:a16="http://schemas.microsoft.com/office/drawing/2014/main" id="{94DD18B7-004F-4F0B-9753-FD1328C3D0AF}"/>
              </a:ext>
            </a:extLst>
          </p:cNvPr>
          <p:cNvSpPr>
            <a:spLocks noGrp="1"/>
          </p:cNvSpPr>
          <p:nvPr>
            <p:ph type="pic" idx="1"/>
          </p:nvPr>
        </p:nvSpPr>
        <p:spPr>
          <a:xfrm>
            <a:off x="5132006" y="987425"/>
            <a:ext cx="6175052" cy="4873625"/>
          </a:xfrm>
        </p:spPr>
        <p:txBody>
          <a:bodyPr/>
          <a:lstStyle>
            <a:lvl1pPr marL="0" indent="0" algn="l">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AU"/>
          </a:p>
        </p:txBody>
      </p:sp>
      <p:sp>
        <p:nvSpPr>
          <p:cNvPr id="9" name="Text Placeholder 3">
            <a:extLst>
              <a:ext uri="{FF2B5EF4-FFF2-40B4-BE49-F238E27FC236}">
                <a16:creationId xmlns:a16="http://schemas.microsoft.com/office/drawing/2014/main" id="{7FA8BFEC-AB2E-824B-9489-93F76892BB78}"/>
              </a:ext>
            </a:extLst>
          </p:cNvPr>
          <p:cNvSpPr>
            <a:spLocks noGrp="1"/>
          </p:cNvSpPr>
          <p:nvPr>
            <p:ph type="body" sz="half" idx="2"/>
          </p:nvPr>
        </p:nvSpPr>
        <p:spPr>
          <a:xfrm>
            <a:off x="862814" y="2210540"/>
            <a:ext cx="3932237" cy="3658448"/>
          </a:xfrm>
        </p:spPr>
        <p:txBody>
          <a:bodyPr>
            <a:normAutofit/>
          </a:bodyPr>
          <a:lstStyle>
            <a:lvl1pPr marL="0" indent="0" algn="l">
              <a:buNone/>
              <a:defRPr sz="20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Slide Number Placeholder 5">
            <a:extLst>
              <a:ext uri="{FF2B5EF4-FFF2-40B4-BE49-F238E27FC236}">
                <a16:creationId xmlns:a16="http://schemas.microsoft.com/office/drawing/2014/main" id="{CC67ACD2-979A-E4A5-D9E0-9CB91B7AD18D}"/>
              </a:ext>
            </a:extLst>
          </p:cNvPr>
          <p:cNvSpPr>
            <a:spLocks noGrp="1"/>
          </p:cNvSpPr>
          <p:nvPr>
            <p:ph type="sldNum" sz="quarter" idx="4"/>
          </p:nvPr>
        </p:nvSpPr>
        <p:spPr>
          <a:xfrm>
            <a:off x="8563857" y="6404902"/>
            <a:ext cx="2743200" cy="365125"/>
          </a:xfrm>
          <a:prstGeom prst="rect">
            <a:avLst/>
          </a:prstGeom>
        </p:spPr>
        <p:txBody>
          <a:bodyPr vert="horz" lIns="91440" tIns="45720" rIns="91440" bIns="45720" rtlCol="0" anchor="ctr"/>
          <a:lstStyle>
            <a:lvl1pPr algn="r">
              <a:defRPr sz="1200">
                <a:solidFill>
                  <a:schemeClr val="bg1"/>
                </a:solidFill>
              </a:defRPr>
            </a:lvl1pPr>
          </a:lstStyle>
          <a:p>
            <a:fld id="{B3DCD73F-D2FC-42C9-AEFE-D7C4198EA148}" type="slidenum">
              <a:rPr lang="en-AU" smtClean="0"/>
              <a:pPr/>
              <a:t>‹#›</a:t>
            </a:fld>
            <a:endParaRPr lang="en-AU" dirty="0"/>
          </a:p>
        </p:txBody>
      </p:sp>
    </p:spTree>
    <p:extLst>
      <p:ext uri="{BB962C8B-B14F-4D97-AF65-F5344CB8AC3E}">
        <p14:creationId xmlns:p14="http://schemas.microsoft.com/office/powerpoint/2010/main" val="357485772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3221183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CFC843-CC10-4297-9633-2E01492B1B1F}"/>
              </a:ext>
            </a:extLst>
          </p:cNvPr>
          <p:cNvSpPr>
            <a:spLocks noGrp="1"/>
          </p:cNvSpPr>
          <p:nvPr>
            <p:ph type="title"/>
          </p:nvPr>
        </p:nvSpPr>
        <p:spPr>
          <a:xfrm>
            <a:off x="873878" y="1576568"/>
            <a:ext cx="10444244" cy="2852737"/>
          </a:xfrm>
        </p:spPr>
        <p:txBody>
          <a:bodyPr anchor="b">
            <a:normAutofit/>
          </a:bodyPr>
          <a:lstStyle>
            <a:lvl1pPr>
              <a:defRPr sz="4200">
                <a:blipFill dpi="0" rotWithShape="1">
                  <a:blip r:embed="rId2"/>
                  <a:srcRect/>
                  <a:tile tx="0" ty="0" sx="50000" sy="50000" flip="none" algn="tl"/>
                </a:blipFill>
              </a:defRPr>
            </a:lvl1pPr>
          </a:lstStyle>
          <a:p>
            <a:r>
              <a:rPr lang="en-GB"/>
              <a:t>Click to edit Master title style</a:t>
            </a:r>
            <a:endParaRPr lang="en-AU" dirty="0"/>
          </a:p>
        </p:txBody>
      </p:sp>
      <p:sp>
        <p:nvSpPr>
          <p:cNvPr id="3" name="Text Placeholder 2">
            <a:extLst>
              <a:ext uri="{FF2B5EF4-FFF2-40B4-BE49-F238E27FC236}">
                <a16:creationId xmlns:a16="http://schemas.microsoft.com/office/drawing/2014/main" id="{F5EB8771-11D5-4704-B4D6-C5C70CF4143B}"/>
              </a:ext>
            </a:extLst>
          </p:cNvPr>
          <p:cNvSpPr>
            <a:spLocks noGrp="1"/>
          </p:cNvSpPr>
          <p:nvPr>
            <p:ph type="body" idx="1"/>
          </p:nvPr>
        </p:nvSpPr>
        <p:spPr>
          <a:xfrm>
            <a:off x="873878" y="4589463"/>
            <a:ext cx="10444244" cy="1500187"/>
          </a:xfrm>
        </p:spPr>
        <p:txBody>
          <a:bodyPr/>
          <a:lstStyle>
            <a:lvl1pPr marL="0" indent="0">
              <a:buNone/>
              <a:defRPr sz="2400">
                <a:solidFill>
                  <a:srgbClr val="000000"/>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cxnSp>
        <p:nvCxnSpPr>
          <p:cNvPr id="7" name="Straight Connector 6">
            <a:extLst>
              <a:ext uri="{FF2B5EF4-FFF2-40B4-BE49-F238E27FC236}">
                <a16:creationId xmlns:a16="http://schemas.microsoft.com/office/drawing/2014/main" id="{164D0EDB-A42B-2942-AD8C-5C410CD624FF}"/>
              </a:ext>
            </a:extLst>
          </p:cNvPr>
          <p:cNvCxnSpPr>
            <a:cxnSpLocks/>
          </p:cNvCxnSpPr>
          <p:nvPr userDrawn="1"/>
        </p:nvCxnSpPr>
        <p:spPr>
          <a:xfrm>
            <a:off x="873878" y="4469165"/>
            <a:ext cx="2888856"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4" name="Footer Placeholder 5">
            <a:extLst>
              <a:ext uri="{FF2B5EF4-FFF2-40B4-BE49-F238E27FC236}">
                <a16:creationId xmlns:a16="http://schemas.microsoft.com/office/drawing/2014/main" id="{8F3AEAE1-2D84-FA41-7BB5-65A176D40B65}"/>
              </a:ext>
            </a:extLst>
          </p:cNvPr>
          <p:cNvSpPr>
            <a:spLocks noGrp="1"/>
          </p:cNvSpPr>
          <p:nvPr>
            <p:ph type="ftr" sz="quarter" idx="11"/>
          </p:nvPr>
        </p:nvSpPr>
        <p:spPr>
          <a:xfrm>
            <a:off x="867492" y="6404902"/>
            <a:ext cx="6856113" cy="365125"/>
          </a:xfrm>
          <a:prstGeom prst="rect">
            <a:avLst/>
          </a:prstGeom>
        </p:spPr>
        <p:txBody>
          <a:bodyPr/>
          <a:lstStyle/>
          <a:p>
            <a:endParaRPr lang="en-AU"/>
          </a:p>
        </p:txBody>
      </p:sp>
      <p:sp>
        <p:nvSpPr>
          <p:cNvPr id="8" name="Slide Number Placeholder 6">
            <a:extLst>
              <a:ext uri="{FF2B5EF4-FFF2-40B4-BE49-F238E27FC236}">
                <a16:creationId xmlns:a16="http://schemas.microsoft.com/office/drawing/2014/main" id="{AA2942ED-1D47-33B5-27A2-312736CAD186}"/>
              </a:ext>
            </a:extLst>
          </p:cNvPr>
          <p:cNvSpPr>
            <a:spLocks noGrp="1"/>
          </p:cNvSpPr>
          <p:nvPr>
            <p:ph type="sldNum" sz="quarter" idx="12"/>
          </p:nvPr>
        </p:nvSpPr>
        <p:spPr>
          <a:xfrm>
            <a:off x="8568537" y="6404902"/>
            <a:ext cx="2743200" cy="365125"/>
          </a:xfrm>
          <a:prstGeom prst="rect">
            <a:avLst/>
          </a:prstGeom>
        </p:spPr>
        <p:txBody>
          <a:bodyPr/>
          <a:lstStyle/>
          <a:p>
            <a:fld id="{B3DCD73F-D2FC-42C9-AEFE-D7C4198EA148}" type="slidenum">
              <a:rPr lang="en-AU" smtClean="0"/>
              <a:t>‹#›</a:t>
            </a:fld>
            <a:endParaRPr lang="en-AU"/>
          </a:p>
        </p:txBody>
      </p:sp>
    </p:spTree>
    <p:extLst>
      <p:ext uri="{BB962C8B-B14F-4D97-AF65-F5344CB8AC3E}">
        <p14:creationId xmlns:p14="http://schemas.microsoft.com/office/powerpoint/2010/main" val="5999833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CFC843-CC10-4297-9633-2E01492B1B1F}"/>
              </a:ext>
            </a:extLst>
          </p:cNvPr>
          <p:cNvSpPr>
            <a:spLocks noGrp="1"/>
          </p:cNvSpPr>
          <p:nvPr>
            <p:ph type="title"/>
          </p:nvPr>
        </p:nvSpPr>
        <p:spPr>
          <a:xfrm>
            <a:off x="2004482" y="1114856"/>
            <a:ext cx="8183036" cy="4628287"/>
          </a:xfrm>
        </p:spPr>
        <p:txBody>
          <a:bodyPr anchor="ctr">
            <a:normAutofit/>
          </a:bodyPr>
          <a:lstStyle>
            <a:lvl1pPr>
              <a:defRPr sz="4200">
                <a:blipFill dpi="0" rotWithShape="1">
                  <a:blip r:embed="rId2"/>
                  <a:srcRect/>
                  <a:tile tx="0" ty="0" sx="50000" sy="50000" flip="none" algn="tl"/>
                </a:blipFill>
              </a:defRPr>
            </a:lvl1pPr>
          </a:lstStyle>
          <a:p>
            <a:r>
              <a:rPr lang="en-GB"/>
              <a:t>Click to edit Master title style</a:t>
            </a:r>
            <a:endParaRPr lang="en-AU" dirty="0"/>
          </a:p>
        </p:txBody>
      </p:sp>
    </p:spTree>
    <p:extLst>
      <p:ext uri="{BB962C8B-B14F-4D97-AF65-F5344CB8AC3E}">
        <p14:creationId xmlns:p14="http://schemas.microsoft.com/office/powerpoint/2010/main" val="27996856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A93128-8628-4F17-B1A5-6F9684D4AF92}"/>
              </a:ext>
            </a:extLst>
          </p:cNvPr>
          <p:cNvSpPr>
            <a:spLocks noGrp="1"/>
          </p:cNvSpPr>
          <p:nvPr>
            <p:ph type="title"/>
          </p:nvPr>
        </p:nvSpPr>
        <p:spPr>
          <a:xfrm>
            <a:off x="880263" y="365125"/>
            <a:ext cx="10431474" cy="1325563"/>
          </a:xfrm>
        </p:spPr>
        <p:txBody>
          <a:bodyPr anchor="b" anchorCtr="0"/>
          <a:lstStyle>
            <a:lvl1pPr algn="l">
              <a:defRPr>
                <a:blipFill dpi="0" rotWithShape="1">
                  <a:blip r:embed="rId2"/>
                  <a:srcRect/>
                  <a:tile tx="0" ty="0" sx="50000" sy="50000" flip="none" algn="tl"/>
                </a:blipFill>
              </a:defRPr>
            </a:lvl1pPr>
          </a:lstStyle>
          <a:p>
            <a:r>
              <a:rPr lang="en-GB"/>
              <a:t>Click to edit Master title style</a:t>
            </a:r>
            <a:endParaRPr lang="en-AU" dirty="0"/>
          </a:p>
        </p:txBody>
      </p:sp>
      <p:sp>
        <p:nvSpPr>
          <p:cNvPr id="3" name="Text Placeholder 2">
            <a:extLst>
              <a:ext uri="{FF2B5EF4-FFF2-40B4-BE49-F238E27FC236}">
                <a16:creationId xmlns:a16="http://schemas.microsoft.com/office/drawing/2014/main" id="{0C59390D-0FFF-4842-AF9F-6B8BC9A7FE7F}"/>
              </a:ext>
            </a:extLst>
          </p:cNvPr>
          <p:cNvSpPr>
            <a:spLocks noGrp="1"/>
          </p:cNvSpPr>
          <p:nvPr>
            <p:ph type="body" idx="1"/>
          </p:nvPr>
        </p:nvSpPr>
        <p:spPr>
          <a:xfrm>
            <a:off x="867493" y="1681163"/>
            <a:ext cx="5083983" cy="823912"/>
          </a:xfrm>
        </p:spPr>
        <p:txBody>
          <a:bodyPr anchor="ctr" anchorCtr="0">
            <a:normAutofit/>
          </a:bodyPr>
          <a:lstStyle>
            <a:lvl1pPr marL="0" indent="0" algn="l">
              <a:buNone/>
              <a:defRPr sz="2600" b="0">
                <a:solidFill>
                  <a:srgbClr val="00000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E49A96B1-0D2C-4C18-AA84-21DB84664D1B}"/>
              </a:ext>
            </a:extLst>
          </p:cNvPr>
          <p:cNvSpPr>
            <a:spLocks noGrp="1"/>
          </p:cNvSpPr>
          <p:nvPr>
            <p:ph sz="half" idx="2"/>
          </p:nvPr>
        </p:nvSpPr>
        <p:spPr>
          <a:xfrm>
            <a:off x="867493" y="2505075"/>
            <a:ext cx="5083981" cy="3684588"/>
          </a:xfrm>
        </p:spPr>
        <p:txBody>
          <a:bodyPr/>
          <a:lstStyle>
            <a:lvl1pPr algn="l">
              <a:defRPr sz="2400">
                <a:solidFill>
                  <a:srgbClr val="000000"/>
                </a:solidFill>
              </a:defRPr>
            </a:lvl1pPr>
            <a:lvl2pPr algn="l">
              <a:defRPr sz="2200">
                <a:solidFill>
                  <a:srgbClr val="000000"/>
                </a:solidFill>
              </a:defRPr>
            </a:lvl2pPr>
            <a:lvl3pPr algn="l">
              <a:defRPr>
                <a:solidFill>
                  <a:srgbClr val="000000"/>
                </a:solidFill>
              </a:defRPr>
            </a:lvl3pPr>
            <a:lvl4pPr algn="l">
              <a:defRPr>
                <a:solidFill>
                  <a:srgbClr val="000000"/>
                </a:solidFill>
              </a:defRPr>
            </a:lvl4pPr>
            <a:lvl5pPr algn="l">
              <a:defRPr>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dirty="0"/>
          </a:p>
        </p:txBody>
      </p:sp>
      <p:sp>
        <p:nvSpPr>
          <p:cNvPr id="5" name="Text Placeholder 4">
            <a:extLst>
              <a:ext uri="{FF2B5EF4-FFF2-40B4-BE49-F238E27FC236}">
                <a16:creationId xmlns:a16="http://schemas.microsoft.com/office/drawing/2014/main" id="{0E80B6EF-A6B9-4D12-BB47-25782462BE44}"/>
              </a:ext>
            </a:extLst>
          </p:cNvPr>
          <p:cNvSpPr>
            <a:spLocks noGrp="1"/>
          </p:cNvSpPr>
          <p:nvPr>
            <p:ph type="body" sz="quarter" idx="3"/>
          </p:nvPr>
        </p:nvSpPr>
        <p:spPr>
          <a:xfrm>
            <a:off x="6214986" y="1681163"/>
            <a:ext cx="5083982" cy="823912"/>
          </a:xfrm>
        </p:spPr>
        <p:txBody>
          <a:bodyPr anchor="ctr" anchorCtr="0">
            <a:normAutofit/>
          </a:bodyPr>
          <a:lstStyle>
            <a:lvl1pPr marL="0" indent="0" algn="l">
              <a:buNone/>
              <a:defRPr sz="2600" b="0">
                <a:solidFill>
                  <a:srgbClr val="00000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D67E9C18-FD7B-4CF0-88D1-861C546ECE29}"/>
              </a:ext>
            </a:extLst>
          </p:cNvPr>
          <p:cNvSpPr>
            <a:spLocks noGrp="1"/>
          </p:cNvSpPr>
          <p:nvPr>
            <p:ph sz="quarter" idx="4"/>
          </p:nvPr>
        </p:nvSpPr>
        <p:spPr>
          <a:xfrm>
            <a:off x="6214986" y="2505075"/>
            <a:ext cx="5083981" cy="3684588"/>
          </a:xfrm>
        </p:spPr>
        <p:txBody>
          <a:bodyPr/>
          <a:lstStyle>
            <a:lvl1pPr algn="l">
              <a:defRPr sz="2400">
                <a:solidFill>
                  <a:srgbClr val="000000"/>
                </a:solidFill>
              </a:defRPr>
            </a:lvl1pPr>
            <a:lvl2pPr algn="l">
              <a:defRPr sz="2200">
                <a:solidFill>
                  <a:srgbClr val="000000"/>
                </a:solidFill>
              </a:defRPr>
            </a:lvl2pPr>
            <a:lvl3pPr algn="l">
              <a:defRPr>
                <a:solidFill>
                  <a:srgbClr val="000000"/>
                </a:solidFill>
              </a:defRPr>
            </a:lvl3pPr>
            <a:lvl4pPr algn="l">
              <a:defRPr>
                <a:solidFill>
                  <a:srgbClr val="000000"/>
                </a:solidFill>
              </a:defRPr>
            </a:lvl4pPr>
            <a:lvl5pPr algn="l">
              <a:defRPr>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dirty="0"/>
          </a:p>
        </p:txBody>
      </p:sp>
      <p:sp>
        <p:nvSpPr>
          <p:cNvPr id="8" name="Footer Placeholder 7">
            <a:extLst>
              <a:ext uri="{FF2B5EF4-FFF2-40B4-BE49-F238E27FC236}">
                <a16:creationId xmlns:a16="http://schemas.microsoft.com/office/drawing/2014/main" id="{7DC564E9-0DDD-4DE7-A975-4A3CFBAAF5D3}"/>
              </a:ext>
            </a:extLst>
          </p:cNvPr>
          <p:cNvSpPr>
            <a:spLocks noGrp="1"/>
          </p:cNvSpPr>
          <p:nvPr>
            <p:ph type="ftr" sz="quarter" idx="11"/>
          </p:nvPr>
        </p:nvSpPr>
        <p:spPr>
          <a:xfrm>
            <a:off x="868047" y="6404902"/>
            <a:ext cx="7161452" cy="365125"/>
          </a:xfrm>
          <a:prstGeom prst="rect">
            <a:avLst/>
          </a:prstGeom>
        </p:spPr>
        <p:txBody>
          <a:bodyPr/>
          <a:lstStyle/>
          <a:p>
            <a:endParaRPr lang="en-AU"/>
          </a:p>
        </p:txBody>
      </p:sp>
      <p:sp>
        <p:nvSpPr>
          <p:cNvPr id="9" name="Slide Number Placeholder 8">
            <a:extLst>
              <a:ext uri="{FF2B5EF4-FFF2-40B4-BE49-F238E27FC236}">
                <a16:creationId xmlns:a16="http://schemas.microsoft.com/office/drawing/2014/main" id="{34CD851B-A40D-4A31-97EA-ADFB5BFD90BC}"/>
              </a:ext>
            </a:extLst>
          </p:cNvPr>
          <p:cNvSpPr>
            <a:spLocks noGrp="1"/>
          </p:cNvSpPr>
          <p:nvPr>
            <p:ph type="sldNum" sz="quarter" idx="12"/>
          </p:nvPr>
        </p:nvSpPr>
        <p:spPr>
          <a:xfrm>
            <a:off x="8568537" y="6404902"/>
            <a:ext cx="2743200" cy="365125"/>
          </a:xfrm>
          <a:prstGeom prst="rect">
            <a:avLst/>
          </a:prstGeom>
        </p:spPr>
        <p:txBody>
          <a:bodyPr/>
          <a:lstStyle/>
          <a:p>
            <a:fld id="{B3DCD73F-D2FC-42C9-AEFE-D7C4198EA148}" type="slidenum">
              <a:rPr lang="en-AU" smtClean="0"/>
              <a:t>‹#›</a:t>
            </a:fld>
            <a:endParaRPr lang="en-AU"/>
          </a:p>
        </p:txBody>
      </p:sp>
    </p:spTree>
    <p:extLst>
      <p:ext uri="{BB962C8B-B14F-4D97-AF65-F5344CB8AC3E}">
        <p14:creationId xmlns:p14="http://schemas.microsoft.com/office/powerpoint/2010/main" val="21534270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E40941-0A98-42C4-94EF-6AEEFC7538D3}"/>
              </a:ext>
            </a:extLst>
          </p:cNvPr>
          <p:cNvSpPr>
            <a:spLocks noGrp="1"/>
          </p:cNvSpPr>
          <p:nvPr>
            <p:ph type="title"/>
          </p:nvPr>
        </p:nvSpPr>
        <p:spPr>
          <a:xfrm>
            <a:off x="874155" y="365125"/>
            <a:ext cx="10443690" cy="1324800"/>
          </a:xfrm>
        </p:spPr>
        <p:txBody>
          <a:bodyPr anchor="b" anchorCtr="0"/>
          <a:lstStyle>
            <a:lvl1pPr>
              <a:defRPr>
                <a:blipFill dpi="0" rotWithShape="1">
                  <a:blip r:embed="rId2"/>
                  <a:srcRect/>
                  <a:tile tx="0" ty="0" sx="50000" sy="50000" flip="none" algn="tl"/>
                </a:blipFill>
              </a:defRPr>
            </a:lvl1pPr>
          </a:lstStyle>
          <a:p>
            <a:r>
              <a:rPr lang="en-GB"/>
              <a:t>Click to edit Master title style</a:t>
            </a:r>
            <a:endParaRPr lang="en-AU" dirty="0"/>
          </a:p>
        </p:txBody>
      </p:sp>
      <p:sp>
        <p:nvSpPr>
          <p:cNvPr id="3" name="Footer Placeholder 5">
            <a:extLst>
              <a:ext uri="{FF2B5EF4-FFF2-40B4-BE49-F238E27FC236}">
                <a16:creationId xmlns:a16="http://schemas.microsoft.com/office/drawing/2014/main" id="{F64189B9-B679-B4BD-77A7-00A65DE4F10C}"/>
              </a:ext>
            </a:extLst>
          </p:cNvPr>
          <p:cNvSpPr>
            <a:spLocks noGrp="1"/>
          </p:cNvSpPr>
          <p:nvPr>
            <p:ph type="ftr" sz="quarter" idx="11"/>
          </p:nvPr>
        </p:nvSpPr>
        <p:spPr>
          <a:xfrm>
            <a:off x="867492" y="6404902"/>
            <a:ext cx="6856113" cy="365125"/>
          </a:xfrm>
          <a:prstGeom prst="rect">
            <a:avLst/>
          </a:prstGeom>
        </p:spPr>
        <p:txBody>
          <a:bodyPr/>
          <a:lstStyle/>
          <a:p>
            <a:endParaRPr lang="en-AU"/>
          </a:p>
        </p:txBody>
      </p:sp>
      <p:sp>
        <p:nvSpPr>
          <p:cNvPr id="6" name="Slide Number Placeholder 6">
            <a:extLst>
              <a:ext uri="{FF2B5EF4-FFF2-40B4-BE49-F238E27FC236}">
                <a16:creationId xmlns:a16="http://schemas.microsoft.com/office/drawing/2014/main" id="{7A152413-85EF-F40A-66CD-D04D9AFC5E04}"/>
              </a:ext>
            </a:extLst>
          </p:cNvPr>
          <p:cNvSpPr>
            <a:spLocks noGrp="1"/>
          </p:cNvSpPr>
          <p:nvPr>
            <p:ph type="sldNum" sz="quarter" idx="12"/>
          </p:nvPr>
        </p:nvSpPr>
        <p:spPr>
          <a:xfrm>
            <a:off x="8568537" y="6404902"/>
            <a:ext cx="2743200" cy="365125"/>
          </a:xfrm>
          <a:prstGeom prst="rect">
            <a:avLst/>
          </a:prstGeom>
        </p:spPr>
        <p:txBody>
          <a:bodyPr/>
          <a:lstStyle/>
          <a:p>
            <a:fld id="{B3DCD73F-D2FC-42C9-AEFE-D7C4198EA148}" type="slidenum">
              <a:rPr lang="en-AU" smtClean="0"/>
              <a:t>‹#›</a:t>
            </a:fld>
            <a:endParaRPr lang="en-AU"/>
          </a:p>
        </p:txBody>
      </p:sp>
    </p:spTree>
    <p:extLst>
      <p:ext uri="{BB962C8B-B14F-4D97-AF65-F5344CB8AC3E}">
        <p14:creationId xmlns:p14="http://schemas.microsoft.com/office/powerpoint/2010/main" val="8986167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5">
            <a:extLst>
              <a:ext uri="{FF2B5EF4-FFF2-40B4-BE49-F238E27FC236}">
                <a16:creationId xmlns:a16="http://schemas.microsoft.com/office/drawing/2014/main" id="{FB5C28EA-EB5E-A3F9-4506-14B6DFD8F711}"/>
              </a:ext>
            </a:extLst>
          </p:cNvPr>
          <p:cNvSpPr>
            <a:spLocks noGrp="1"/>
          </p:cNvSpPr>
          <p:nvPr>
            <p:ph type="ftr" sz="quarter" idx="11"/>
          </p:nvPr>
        </p:nvSpPr>
        <p:spPr>
          <a:xfrm>
            <a:off x="867492" y="6404902"/>
            <a:ext cx="6856113" cy="365125"/>
          </a:xfrm>
          <a:prstGeom prst="rect">
            <a:avLst/>
          </a:prstGeom>
        </p:spPr>
        <p:txBody>
          <a:bodyPr/>
          <a:lstStyle/>
          <a:p>
            <a:endParaRPr lang="en-AU"/>
          </a:p>
        </p:txBody>
      </p:sp>
      <p:sp>
        <p:nvSpPr>
          <p:cNvPr id="5" name="Slide Number Placeholder 6">
            <a:extLst>
              <a:ext uri="{FF2B5EF4-FFF2-40B4-BE49-F238E27FC236}">
                <a16:creationId xmlns:a16="http://schemas.microsoft.com/office/drawing/2014/main" id="{CB1C643A-47E1-1E7C-E336-DD8C603CE541}"/>
              </a:ext>
            </a:extLst>
          </p:cNvPr>
          <p:cNvSpPr>
            <a:spLocks noGrp="1"/>
          </p:cNvSpPr>
          <p:nvPr>
            <p:ph type="sldNum" sz="quarter" idx="12"/>
          </p:nvPr>
        </p:nvSpPr>
        <p:spPr>
          <a:xfrm>
            <a:off x="8568537" y="6404902"/>
            <a:ext cx="2743200" cy="365125"/>
          </a:xfrm>
          <a:prstGeom prst="rect">
            <a:avLst/>
          </a:prstGeom>
        </p:spPr>
        <p:txBody>
          <a:bodyPr/>
          <a:lstStyle/>
          <a:p>
            <a:fld id="{B3DCD73F-D2FC-42C9-AEFE-D7C4198EA148}" type="slidenum">
              <a:rPr lang="en-AU" smtClean="0"/>
              <a:t>‹#›</a:t>
            </a:fld>
            <a:endParaRPr lang="en-AU"/>
          </a:p>
        </p:txBody>
      </p:sp>
    </p:spTree>
    <p:extLst>
      <p:ext uri="{BB962C8B-B14F-4D97-AF65-F5344CB8AC3E}">
        <p14:creationId xmlns:p14="http://schemas.microsoft.com/office/powerpoint/2010/main" val="16471925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05D314-5B25-422C-9A09-EBBDACB5E2DC}"/>
              </a:ext>
            </a:extLst>
          </p:cNvPr>
          <p:cNvSpPr>
            <a:spLocks noGrp="1"/>
          </p:cNvSpPr>
          <p:nvPr>
            <p:ph type="title"/>
          </p:nvPr>
        </p:nvSpPr>
        <p:spPr>
          <a:xfrm>
            <a:off x="867493" y="457200"/>
            <a:ext cx="3932237" cy="1600200"/>
          </a:xfrm>
        </p:spPr>
        <p:txBody>
          <a:bodyPr anchor="b"/>
          <a:lstStyle>
            <a:lvl1pPr algn="l">
              <a:defRPr sz="3200">
                <a:blipFill>
                  <a:blip r:embed="rId2"/>
                  <a:stretch>
                    <a:fillRect/>
                  </a:stretch>
                </a:blipFill>
              </a:defRPr>
            </a:lvl1pPr>
          </a:lstStyle>
          <a:p>
            <a:r>
              <a:rPr lang="en-GB"/>
              <a:t>Click to edit Master title style</a:t>
            </a:r>
            <a:endParaRPr lang="en-AU" dirty="0"/>
          </a:p>
        </p:txBody>
      </p:sp>
      <p:sp>
        <p:nvSpPr>
          <p:cNvPr id="3" name="Content Placeholder 2">
            <a:extLst>
              <a:ext uri="{FF2B5EF4-FFF2-40B4-BE49-F238E27FC236}">
                <a16:creationId xmlns:a16="http://schemas.microsoft.com/office/drawing/2014/main" id="{63522F35-E4B9-4E3D-9EC3-DF87AC327838}"/>
              </a:ext>
            </a:extLst>
          </p:cNvPr>
          <p:cNvSpPr>
            <a:spLocks noGrp="1"/>
          </p:cNvSpPr>
          <p:nvPr>
            <p:ph idx="1"/>
          </p:nvPr>
        </p:nvSpPr>
        <p:spPr>
          <a:xfrm>
            <a:off x="5139537" y="987425"/>
            <a:ext cx="6172200" cy="4873625"/>
          </a:xfrm>
        </p:spPr>
        <p:txBody>
          <a:bodyPr/>
          <a:lstStyle>
            <a:lvl1pPr algn="l">
              <a:defRPr sz="2400">
                <a:solidFill>
                  <a:srgbClr val="000000"/>
                </a:solidFill>
              </a:defRPr>
            </a:lvl1pPr>
            <a:lvl2pPr algn="l">
              <a:defRPr sz="2200">
                <a:solidFill>
                  <a:srgbClr val="000000"/>
                </a:solidFill>
              </a:defRPr>
            </a:lvl2pPr>
            <a:lvl3pPr algn="l">
              <a:defRPr sz="2000">
                <a:solidFill>
                  <a:srgbClr val="000000"/>
                </a:solidFill>
              </a:defRPr>
            </a:lvl3pPr>
            <a:lvl4pPr algn="l">
              <a:defRPr sz="1800">
                <a:solidFill>
                  <a:srgbClr val="000000"/>
                </a:solidFill>
              </a:defRPr>
            </a:lvl4pPr>
            <a:lvl5pPr algn="l">
              <a:defRPr sz="1800">
                <a:solidFill>
                  <a:srgbClr val="000000"/>
                </a:solidFill>
              </a:defRPr>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dirty="0"/>
          </a:p>
        </p:txBody>
      </p:sp>
      <p:sp>
        <p:nvSpPr>
          <p:cNvPr id="4" name="Text Placeholder 3">
            <a:extLst>
              <a:ext uri="{FF2B5EF4-FFF2-40B4-BE49-F238E27FC236}">
                <a16:creationId xmlns:a16="http://schemas.microsoft.com/office/drawing/2014/main" id="{CD1024BE-B989-447C-8366-725A2B2C4C4D}"/>
              </a:ext>
            </a:extLst>
          </p:cNvPr>
          <p:cNvSpPr>
            <a:spLocks noGrp="1"/>
          </p:cNvSpPr>
          <p:nvPr>
            <p:ph type="body" sz="half" idx="2"/>
          </p:nvPr>
        </p:nvSpPr>
        <p:spPr>
          <a:xfrm>
            <a:off x="867493" y="2219416"/>
            <a:ext cx="3932237" cy="3649571"/>
          </a:xfrm>
        </p:spPr>
        <p:txBody>
          <a:bodyPr>
            <a:normAutofit/>
          </a:bodyPr>
          <a:lstStyle>
            <a:lvl1pPr marL="0" indent="0" algn="l">
              <a:buNone/>
              <a:defRPr sz="2000">
                <a:solidFill>
                  <a:srgbClr val="000000"/>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6" name="Footer Placeholder 5">
            <a:extLst>
              <a:ext uri="{FF2B5EF4-FFF2-40B4-BE49-F238E27FC236}">
                <a16:creationId xmlns:a16="http://schemas.microsoft.com/office/drawing/2014/main" id="{C914FDDD-D9B1-4273-BDAE-A6FAA3FE518C}"/>
              </a:ext>
            </a:extLst>
          </p:cNvPr>
          <p:cNvSpPr>
            <a:spLocks noGrp="1"/>
          </p:cNvSpPr>
          <p:nvPr>
            <p:ph type="ftr" sz="quarter" idx="11"/>
          </p:nvPr>
        </p:nvSpPr>
        <p:spPr>
          <a:xfrm>
            <a:off x="867492" y="6404902"/>
            <a:ext cx="6856113" cy="365125"/>
          </a:xfrm>
          <a:prstGeom prst="rect">
            <a:avLst/>
          </a:prstGeom>
        </p:spPr>
        <p:txBody>
          <a:bodyPr/>
          <a:lstStyle/>
          <a:p>
            <a:endParaRPr lang="en-AU"/>
          </a:p>
        </p:txBody>
      </p:sp>
      <p:sp>
        <p:nvSpPr>
          <p:cNvPr id="7" name="Slide Number Placeholder 6">
            <a:extLst>
              <a:ext uri="{FF2B5EF4-FFF2-40B4-BE49-F238E27FC236}">
                <a16:creationId xmlns:a16="http://schemas.microsoft.com/office/drawing/2014/main" id="{F04241BC-6803-4C82-AC35-11D8670790E7}"/>
              </a:ext>
            </a:extLst>
          </p:cNvPr>
          <p:cNvSpPr>
            <a:spLocks noGrp="1"/>
          </p:cNvSpPr>
          <p:nvPr>
            <p:ph type="sldNum" sz="quarter" idx="12"/>
          </p:nvPr>
        </p:nvSpPr>
        <p:spPr>
          <a:xfrm>
            <a:off x="8568537" y="6404902"/>
            <a:ext cx="2743200" cy="365125"/>
          </a:xfrm>
          <a:prstGeom prst="rect">
            <a:avLst/>
          </a:prstGeom>
        </p:spPr>
        <p:txBody>
          <a:bodyPr/>
          <a:lstStyle/>
          <a:p>
            <a:fld id="{B3DCD73F-D2FC-42C9-AEFE-D7C4198EA148}" type="slidenum">
              <a:rPr lang="en-AU" smtClean="0"/>
              <a:t>‹#›</a:t>
            </a:fld>
            <a:endParaRPr lang="en-AU"/>
          </a:p>
        </p:txBody>
      </p:sp>
    </p:spTree>
    <p:extLst>
      <p:ext uri="{BB962C8B-B14F-4D97-AF65-F5344CB8AC3E}">
        <p14:creationId xmlns:p14="http://schemas.microsoft.com/office/powerpoint/2010/main" val="4396022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A75C8D-F942-4FEF-9873-10DDA7CDC0A1}"/>
              </a:ext>
            </a:extLst>
          </p:cNvPr>
          <p:cNvSpPr>
            <a:spLocks noGrp="1"/>
          </p:cNvSpPr>
          <p:nvPr>
            <p:ph type="title"/>
          </p:nvPr>
        </p:nvSpPr>
        <p:spPr>
          <a:xfrm>
            <a:off x="867493" y="457200"/>
            <a:ext cx="3932237" cy="1600200"/>
          </a:xfrm>
        </p:spPr>
        <p:txBody>
          <a:bodyPr anchor="b"/>
          <a:lstStyle>
            <a:lvl1pPr algn="l">
              <a:defRPr sz="3200">
                <a:blipFill>
                  <a:blip r:embed="rId2"/>
                  <a:stretch>
                    <a:fillRect/>
                  </a:stretch>
                </a:blipFill>
              </a:defRPr>
            </a:lvl1pPr>
          </a:lstStyle>
          <a:p>
            <a:r>
              <a:rPr lang="en-GB"/>
              <a:t>Click to edit Master title style</a:t>
            </a:r>
            <a:endParaRPr lang="en-AU"/>
          </a:p>
        </p:txBody>
      </p:sp>
      <p:sp>
        <p:nvSpPr>
          <p:cNvPr id="3" name="Picture Placeholder 2">
            <a:extLst>
              <a:ext uri="{FF2B5EF4-FFF2-40B4-BE49-F238E27FC236}">
                <a16:creationId xmlns:a16="http://schemas.microsoft.com/office/drawing/2014/main" id="{94DD18B7-004F-4F0B-9753-FD1328C3D0AF}"/>
              </a:ext>
            </a:extLst>
          </p:cNvPr>
          <p:cNvSpPr>
            <a:spLocks noGrp="1"/>
          </p:cNvSpPr>
          <p:nvPr>
            <p:ph type="pic" idx="1"/>
          </p:nvPr>
        </p:nvSpPr>
        <p:spPr>
          <a:xfrm>
            <a:off x="5139537" y="987425"/>
            <a:ext cx="6172200" cy="4873625"/>
          </a:xfrm>
        </p:spPr>
        <p:txBody>
          <a:bodyPr/>
          <a:lstStyle>
            <a:lvl1pPr marL="0" indent="0" algn="l">
              <a:buNone/>
              <a:defRPr sz="3200">
                <a:solidFill>
                  <a:srgbClr val="000000"/>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AU"/>
          </a:p>
        </p:txBody>
      </p:sp>
      <p:sp>
        <p:nvSpPr>
          <p:cNvPr id="4" name="Text Placeholder 3">
            <a:extLst>
              <a:ext uri="{FF2B5EF4-FFF2-40B4-BE49-F238E27FC236}">
                <a16:creationId xmlns:a16="http://schemas.microsoft.com/office/drawing/2014/main" id="{9532DA3F-AFB0-4BE8-8A17-D52676AC7470}"/>
              </a:ext>
            </a:extLst>
          </p:cNvPr>
          <p:cNvSpPr>
            <a:spLocks noGrp="1"/>
          </p:cNvSpPr>
          <p:nvPr>
            <p:ph type="body" sz="half" idx="2"/>
          </p:nvPr>
        </p:nvSpPr>
        <p:spPr>
          <a:xfrm>
            <a:off x="867493" y="2219416"/>
            <a:ext cx="3932237" cy="3649571"/>
          </a:xfrm>
        </p:spPr>
        <p:txBody>
          <a:bodyPr>
            <a:normAutofit/>
          </a:bodyPr>
          <a:lstStyle>
            <a:lvl1pPr marL="0" indent="0" algn="l">
              <a:buNone/>
              <a:defRPr sz="2000">
                <a:solidFill>
                  <a:srgbClr val="000000"/>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8" name="Footer Placeholder 5">
            <a:extLst>
              <a:ext uri="{FF2B5EF4-FFF2-40B4-BE49-F238E27FC236}">
                <a16:creationId xmlns:a16="http://schemas.microsoft.com/office/drawing/2014/main" id="{87D84FFD-0328-9BB9-DDB5-910A07CAB84E}"/>
              </a:ext>
            </a:extLst>
          </p:cNvPr>
          <p:cNvSpPr>
            <a:spLocks noGrp="1"/>
          </p:cNvSpPr>
          <p:nvPr>
            <p:ph type="ftr" sz="quarter" idx="11"/>
          </p:nvPr>
        </p:nvSpPr>
        <p:spPr>
          <a:xfrm>
            <a:off x="867492" y="6404902"/>
            <a:ext cx="6856113" cy="365125"/>
          </a:xfrm>
          <a:prstGeom prst="rect">
            <a:avLst/>
          </a:prstGeom>
        </p:spPr>
        <p:txBody>
          <a:bodyPr/>
          <a:lstStyle/>
          <a:p>
            <a:endParaRPr lang="en-AU"/>
          </a:p>
        </p:txBody>
      </p:sp>
      <p:sp>
        <p:nvSpPr>
          <p:cNvPr id="9" name="Slide Number Placeholder 6">
            <a:extLst>
              <a:ext uri="{FF2B5EF4-FFF2-40B4-BE49-F238E27FC236}">
                <a16:creationId xmlns:a16="http://schemas.microsoft.com/office/drawing/2014/main" id="{FDC23FDB-0416-7DF4-6B4B-6996FD39293C}"/>
              </a:ext>
            </a:extLst>
          </p:cNvPr>
          <p:cNvSpPr>
            <a:spLocks noGrp="1"/>
          </p:cNvSpPr>
          <p:nvPr>
            <p:ph type="sldNum" sz="quarter" idx="12"/>
          </p:nvPr>
        </p:nvSpPr>
        <p:spPr>
          <a:xfrm>
            <a:off x="8568537" y="6404902"/>
            <a:ext cx="2743200" cy="365125"/>
          </a:xfrm>
          <a:prstGeom prst="rect">
            <a:avLst/>
          </a:prstGeom>
        </p:spPr>
        <p:txBody>
          <a:bodyPr/>
          <a:lstStyle/>
          <a:p>
            <a:fld id="{B3DCD73F-D2FC-42C9-AEFE-D7C4198EA148}" type="slidenum">
              <a:rPr lang="en-AU" smtClean="0"/>
              <a:t>‹#›</a:t>
            </a:fld>
            <a:endParaRPr lang="en-AU"/>
          </a:p>
        </p:txBody>
      </p:sp>
    </p:spTree>
    <p:extLst>
      <p:ext uri="{BB962C8B-B14F-4D97-AF65-F5344CB8AC3E}">
        <p14:creationId xmlns:p14="http://schemas.microsoft.com/office/powerpoint/2010/main" val="20151567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image" Target="../media/image2.jp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theme" Target="../theme/theme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theme" Target="../theme/theme3.xml"/><Relationship Id="rId1"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5E9BFB6-6BFE-47F3-BE8C-CB5F2F85BD85}"/>
              </a:ext>
            </a:extLst>
          </p:cNvPr>
          <p:cNvSpPr>
            <a:spLocks noGrp="1"/>
          </p:cNvSpPr>
          <p:nvPr>
            <p:ph type="title"/>
          </p:nvPr>
        </p:nvSpPr>
        <p:spPr>
          <a:xfrm>
            <a:off x="874155" y="365125"/>
            <a:ext cx="10443690" cy="1324800"/>
          </a:xfrm>
          <a:prstGeom prst="rect">
            <a:avLst/>
          </a:prstGeom>
        </p:spPr>
        <p:txBody>
          <a:bodyPr vert="horz" lIns="91440" tIns="45720" rIns="91440" bIns="45720" rtlCol="0" anchor="b" anchorCtr="0">
            <a:normAutofit/>
          </a:bodyPr>
          <a:lstStyle/>
          <a:p>
            <a:r>
              <a:rPr lang="en-GB"/>
              <a:t>Click to edit Master title style</a:t>
            </a:r>
            <a:endParaRPr lang="en-AU" dirty="0"/>
          </a:p>
        </p:txBody>
      </p:sp>
      <p:sp>
        <p:nvSpPr>
          <p:cNvPr id="3" name="Text Placeholder 2">
            <a:extLst>
              <a:ext uri="{FF2B5EF4-FFF2-40B4-BE49-F238E27FC236}">
                <a16:creationId xmlns:a16="http://schemas.microsoft.com/office/drawing/2014/main" id="{BB379B61-1AEE-4C91-8922-99E84A64DA88}"/>
              </a:ext>
            </a:extLst>
          </p:cNvPr>
          <p:cNvSpPr>
            <a:spLocks noGrp="1"/>
          </p:cNvSpPr>
          <p:nvPr>
            <p:ph type="body" idx="1"/>
          </p:nvPr>
        </p:nvSpPr>
        <p:spPr>
          <a:xfrm>
            <a:off x="874155" y="1825625"/>
            <a:ext cx="1044369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dirty="0"/>
          </a:p>
        </p:txBody>
      </p:sp>
    </p:spTree>
    <p:extLst>
      <p:ext uri="{BB962C8B-B14F-4D97-AF65-F5344CB8AC3E}">
        <p14:creationId xmlns:p14="http://schemas.microsoft.com/office/powerpoint/2010/main" val="86154552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85" r:id="rId4"/>
    <p:sldLayoutId id="2147483665" r:id="rId5"/>
    <p:sldLayoutId id="2147483666" r:id="rId6"/>
    <p:sldLayoutId id="2147483667" r:id="rId7"/>
    <p:sldLayoutId id="2147483668" r:id="rId8"/>
    <p:sldLayoutId id="2147483669" r:id="rId9"/>
    <p:sldLayoutId id="2147483652" r:id="rId10"/>
    <p:sldLayoutId id="2147483657" r:id="rId11"/>
  </p:sldLayoutIdLst>
  <p:hf hdr="0" ftr="0" dt="0"/>
  <p:txStyles>
    <p:titleStyle>
      <a:lvl1pPr algn="ctr" defTabSz="914400" rtl="0" eaLnBrk="1" latinLnBrk="0" hangingPunct="1">
        <a:lnSpc>
          <a:spcPct val="90000"/>
        </a:lnSpc>
        <a:spcBef>
          <a:spcPct val="0"/>
        </a:spcBef>
        <a:buNone/>
        <a:defRPr sz="4200" b="1" kern="1200">
          <a:blipFill dpi="0" rotWithShape="1">
            <a:blip r:embed="rId13"/>
            <a:srcRect/>
            <a:tile tx="0" ty="0" sx="50000" sy="50000" flip="none" algn="tl"/>
          </a:blipFill>
          <a:latin typeface="+mj-lt"/>
          <a:ea typeface="+mj-ea"/>
          <a:cs typeface="+mj-cs"/>
        </a:defRPr>
      </a:lvl1pPr>
    </p:titleStyle>
    <p:bodyStyle>
      <a:lvl1pPr marL="0" indent="0" algn="ctr" defTabSz="914400" rtl="0" eaLnBrk="1" latinLnBrk="0" hangingPunct="1">
        <a:lnSpc>
          <a:spcPct val="90000"/>
        </a:lnSpc>
        <a:spcBef>
          <a:spcPts val="1000"/>
        </a:spcBef>
        <a:buFont typeface="Arial" panose="020B0604020202020204" pitchFamily="34" charset="0"/>
        <a:buNone/>
        <a:defRPr sz="2600" kern="1200">
          <a:solidFill>
            <a:srgbClr val="000000"/>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000000"/>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000" kern="1200">
          <a:solidFill>
            <a:srgbClr val="000000"/>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800" kern="1200">
          <a:solidFill>
            <a:srgbClr val="000000"/>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800" kern="120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3840" userDrawn="1">
          <p15:clr>
            <a:srgbClr val="F26B43"/>
          </p15:clr>
        </p15:guide>
        <p15:guide id="3" orient="horz" pos="4178"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2">
            <a:lum/>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5E9BFB6-6BFE-47F3-BE8C-CB5F2F85BD85}"/>
              </a:ext>
            </a:extLst>
          </p:cNvPr>
          <p:cNvSpPr>
            <a:spLocks noGrp="1"/>
          </p:cNvSpPr>
          <p:nvPr>
            <p:ph type="title"/>
          </p:nvPr>
        </p:nvSpPr>
        <p:spPr>
          <a:xfrm>
            <a:off x="874155" y="365125"/>
            <a:ext cx="10443690" cy="1324800"/>
          </a:xfrm>
          <a:prstGeom prst="rect">
            <a:avLst/>
          </a:prstGeom>
          <a:noFill/>
        </p:spPr>
        <p:txBody>
          <a:bodyPr vert="horz" lIns="91440" tIns="45720" rIns="91440" bIns="45720" rtlCol="0" anchor="b" anchorCtr="0">
            <a:normAutofit/>
          </a:bodyPr>
          <a:lstStyle/>
          <a:p>
            <a:r>
              <a:rPr lang="en-GB"/>
              <a:t>Click to edit Master title style</a:t>
            </a:r>
            <a:endParaRPr lang="en-AU" dirty="0"/>
          </a:p>
        </p:txBody>
      </p:sp>
      <p:sp>
        <p:nvSpPr>
          <p:cNvPr id="3" name="Text Placeholder 2">
            <a:extLst>
              <a:ext uri="{FF2B5EF4-FFF2-40B4-BE49-F238E27FC236}">
                <a16:creationId xmlns:a16="http://schemas.microsoft.com/office/drawing/2014/main" id="{BB379B61-1AEE-4C91-8922-99E84A64DA88}"/>
              </a:ext>
            </a:extLst>
          </p:cNvPr>
          <p:cNvSpPr>
            <a:spLocks noGrp="1"/>
          </p:cNvSpPr>
          <p:nvPr>
            <p:ph type="body" idx="1"/>
          </p:nvPr>
        </p:nvSpPr>
        <p:spPr>
          <a:xfrm>
            <a:off x="874155" y="1825625"/>
            <a:ext cx="1044369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dirty="0"/>
          </a:p>
        </p:txBody>
      </p:sp>
      <p:sp>
        <p:nvSpPr>
          <p:cNvPr id="5" name="Footer Placeholder 4">
            <a:extLst>
              <a:ext uri="{FF2B5EF4-FFF2-40B4-BE49-F238E27FC236}">
                <a16:creationId xmlns:a16="http://schemas.microsoft.com/office/drawing/2014/main" id="{000642EA-DFC4-4C06-B1F4-F7D4C4A064D2}"/>
              </a:ext>
            </a:extLst>
          </p:cNvPr>
          <p:cNvSpPr>
            <a:spLocks noGrp="1"/>
          </p:cNvSpPr>
          <p:nvPr>
            <p:ph type="ftr" sz="quarter" idx="3"/>
          </p:nvPr>
        </p:nvSpPr>
        <p:spPr>
          <a:xfrm>
            <a:off x="562154" y="6404902"/>
            <a:ext cx="7161452" cy="365125"/>
          </a:xfrm>
          <a:prstGeom prst="rect">
            <a:avLst/>
          </a:prstGeom>
        </p:spPr>
        <p:txBody>
          <a:bodyPr vert="horz" lIns="91440" tIns="45720" rIns="91440" bIns="45720" rtlCol="0" anchor="ctr"/>
          <a:lstStyle>
            <a:lvl1pPr algn="l">
              <a:defRPr sz="1200">
                <a:solidFill>
                  <a:schemeClr val="bg1"/>
                </a:solidFill>
              </a:defRPr>
            </a:lvl1pPr>
          </a:lstStyle>
          <a:p>
            <a:endParaRPr lang="en-AU" dirty="0"/>
          </a:p>
        </p:txBody>
      </p:sp>
      <p:sp>
        <p:nvSpPr>
          <p:cNvPr id="6" name="Slide Number Placeholder 5">
            <a:extLst>
              <a:ext uri="{FF2B5EF4-FFF2-40B4-BE49-F238E27FC236}">
                <a16:creationId xmlns:a16="http://schemas.microsoft.com/office/drawing/2014/main" id="{57A860CE-669D-483D-BD76-863DDD010FFA}"/>
              </a:ext>
            </a:extLst>
          </p:cNvPr>
          <p:cNvSpPr>
            <a:spLocks noGrp="1"/>
          </p:cNvSpPr>
          <p:nvPr>
            <p:ph type="sldNum" sz="quarter" idx="4"/>
          </p:nvPr>
        </p:nvSpPr>
        <p:spPr>
          <a:xfrm>
            <a:off x="8262644" y="6404902"/>
            <a:ext cx="2743200" cy="365125"/>
          </a:xfrm>
          <a:prstGeom prst="rect">
            <a:avLst/>
          </a:prstGeom>
        </p:spPr>
        <p:txBody>
          <a:bodyPr vert="horz" lIns="91440" tIns="45720" rIns="91440" bIns="45720" rtlCol="0" anchor="ctr"/>
          <a:lstStyle>
            <a:lvl1pPr algn="r">
              <a:defRPr sz="1200">
                <a:solidFill>
                  <a:schemeClr val="bg1"/>
                </a:solidFill>
              </a:defRPr>
            </a:lvl1pPr>
          </a:lstStyle>
          <a:p>
            <a:fld id="{B3DCD73F-D2FC-42C9-AEFE-D7C4198EA148}" type="slidenum">
              <a:rPr lang="en-AU" smtClean="0"/>
              <a:pPr/>
              <a:t>‹#›</a:t>
            </a:fld>
            <a:endParaRPr lang="en-AU" dirty="0"/>
          </a:p>
        </p:txBody>
      </p:sp>
    </p:spTree>
    <p:extLst>
      <p:ext uri="{BB962C8B-B14F-4D97-AF65-F5344CB8AC3E}">
        <p14:creationId xmlns:p14="http://schemas.microsoft.com/office/powerpoint/2010/main" val="3876904348"/>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Lst>
  <p:hf hdr="0" ftr="0" dt="0"/>
  <p:txStyles>
    <p:titleStyle>
      <a:lvl1pPr algn="ctr" defTabSz="914400" rtl="0" eaLnBrk="1" latinLnBrk="0" hangingPunct="1">
        <a:lnSpc>
          <a:spcPct val="90000"/>
        </a:lnSpc>
        <a:spcBef>
          <a:spcPct val="0"/>
        </a:spcBef>
        <a:buNone/>
        <a:defRPr sz="4200" b="1" kern="1200">
          <a:solidFill>
            <a:schemeClr val="bg1"/>
          </a:solidFill>
          <a:latin typeface="+mj-lt"/>
          <a:ea typeface="+mj-ea"/>
          <a:cs typeface="+mj-cs"/>
        </a:defRPr>
      </a:lvl1pPr>
    </p:titleStyle>
    <p:bodyStyle>
      <a:lvl1pPr marL="0" indent="0" algn="ctr" defTabSz="914400" rtl="0" eaLnBrk="1" latinLnBrk="0" hangingPunct="1">
        <a:lnSpc>
          <a:spcPct val="90000"/>
        </a:lnSpc>
        <a:spcBef>
          <a:spcPts val="1000"/>
        </a:spcBef>
        <a:buFont typeface="Arial" panose="020B0604020202020204" pitchFamily="34" charset="0"/>
        <a:buNone/>
        <a:defRPr sz="26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chemeClr val="bg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000" kern="1200">
          <a:solidFill>
            <a:schemeClr val="bg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800" kern="1200">
          <a:solidFill>
            <a:schemeClr val="bg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3840">
          <p15:clr>
            <a:srgbClr val="F26B43"/>
          </p15:clr>
        </p15:guide>
        <p15:guide id="3" orient="horz" pos="4178">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223279"/>
        </a:solidFill>
        <a:effectLst/>
      </p:bgPr>
    </p:bg>
    <p:spTree>
      <p:nvGrpSpPr>
        <p:cNvPr id="1" name=""/>
        <p:cNvGrpSpPr/>
        <p:nvPr/>
      </p:nvGrpSpPr>
      <p:grpSpPr>
        <a:xfrm>
          <a:off x="0" y="0"/>
          <a:ext cx="0" cy="0"/>
          <a:chOff x="0" y="0"/>
          <a:chExt cx="0" cy="0"/>
        </a:xfrm>
      </p:grpSpPr>
      <p:pic>
        <p:nvPicPr>
          <p:cNvPr id="3" name="Picture 2" descr="A red shield with white text&#10;&#10;Description automatically generated">
            <a:extLst>
              <a:ext uri="{FF2B5EF4-FFF2-40B4-BE49-F238E27FC236}">
                <a16:creationId xmlns:a16="http://schemas.microsoft.com/office/drawing/2014/main" id="{FFD12FCC-024C-3598-61D4-93B60A740522}"/>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968406" y="2593521"/>
            <a:ext cx="2269565" cy="1670432"/>
          </a:xfrm>
          <a:prstGeom prst="rect">
            <a:avLst/>
          </a:prstGeom>
        </p:spPr>
      </p:pic>
    </p:spTree>
    <p:extLst>
      <p:ext uri="{BB962C8B-B14F-4D97-AF65-F5344CB8AC3E}">
        <p14:creationId xmlns:p14="http://schemas.microsoft.com/office/powerpoint/2010/main" val="2456716331"/>
      </p:ext>
    </p:extLst>
  </p:cSld>
  <p:clrMap bg1="lt1" tx1="dk1" bg2="lt2" tx2="dk2" accent1="accent1" accent2="accent2" accent3="accent3" accent4="accent4" accent5="accent5" accent6="accent6" hlink="hlink" folHlink="folHlink"/>
  <p:sldLayoutIdLst>
    <p:sldLayoutId id="2147483673"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9688798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BED7C0-1BDF-A831-CDD8-E0B354ED1B01}"/>
              </a:ext>
            </a:extLst>
          </p:cNvPr>
          <p:cNvSpPr>
            <a:spLocks noGrp="1"/>
          </p:cNvSpPr>
          <p:nvPr>
            <p:ph type="title"/>
          </p:nvPr>
        </p:nvSpPr>
        <p:spPr/>
        <p:txBody>
          <a:bodyPr anchor="ctr">
            <a:normAutofit/>
          </a:bodyPr>
          <a:lstStyle/>
          <a:p>
            <a:r>
              <a:rPr lang="en-US" sz="7200" dirty="0"/>
              <a:t>3. Jesus saves </a:t>
            </a:r>
            <a:br>
              <a:rPr lang="en-US" sz="7200" dirty="0"/>
            </a:br>
            <a:r>
              <a:rPr lang="en-US" sz="7200" dirty="0"/>
              <a:t>us as we follow </a:t>
            </a:r>
            <a:br>
              <a:rPr lang="en-US" sz="7200" dirty="0"/>
            </a:br>
            <a:r>
              <a:rPr lang="en-US" sz="7200"/>
              <a:t>him</a:t>
            </a:r>
          </a:p>
        </p:txBody>
      </p:sp>
    </p:spTree>
    <p:extLst>
      <p:ext uri="{BB962C8B-B14F-4D97-AF65-F5344CB8AC3E}">
        <p14:creationId xmlns:p14="http://schemas.microsoft.com/office/powerpoint/2010/main" val="23861853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6E681154-E36C-B56B-0F8F-A6F9EE400D1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1DE6F4A-FD15-079F-63FE-3A301A23C8B8}"/>
              </a:ext>
            </a:extLst>
          </p:cNvPr>
          <p:cNvSpPr>
            <a:spLocks noGrp="1"/>
          </p:cNvSpPr>
          <p:nvPr>
            <p:ph type="title"/>
          </p:nvPr>
        </p:nvSpPr>
        <p:spPr/>
        <p:txBody>
          <a:bodyPr anchor="ctr">
            <a:noAutofit/>
          </a:bodyPr>
          <a:lstStyle/>
          <a:p>
            <a:pPr>
              <a:lnSpc>
                <a:spcPct val="100000"/>
              </a:lnSpc>
            </a:pPr>
            <a:r>
              <a:rPr lang="en-US" sz="5400" dirty="0">
                <a:highlight>
                  <a:srgbClr val="FFFFFF"/>
                </a:highlight>
                <a:ea typeface="+mj-lt"/>
                <a:cs typeface="+mj-lt"/>
              </a:rPr>
              <a:t> In the beginning was the Word, and the Word was with </a:t>
            </a:r>
            <a:r>
              <a:rPr lang="en-US" sz="5400">
                <a:highlight>
                  <a:srgbClr val="FFFFFF"/>
                </a:highlight>
                <a:ea typeface="+mj-lt"/>
                <a:cs typeface="+mj-lt"/>
              </a:rPr>
              <a:t>God, </a:t>
            </a:r>
            <a:r>
              <a:rPr lang="en-US" sz="5400" dirty="0">
                <a:highlight>
                  <a:srgbClr val="FFFFFF"/>
                </a:highlight>
                <a:ea typeface="+mj-lt"/>
                <a:cs typeface="+mj-lt"/>
              </a:rPr>
              <a:t>and the Word was God. </a:t>
            </a:r>
            <a:r>
              <a:rPr lang="en-US" sz="5400" baseline="30000" dirty="0">
                <a:highlight>
                  <a:srgbClr val="FFFFFF"/>
                </a:highlight>
                <a:ea typeface="+mj-lt"/>
                <a:cs typeface="+mj-lt"/>
              </a:rPr>
              <a:t> </a:t>
            </a:r>
            <a:r>
              <a:rPr lang="en-US" sz="5400" dirty="0">
                <a:highlight>
                  <a:srgbClr val="FFFFFF"/>
                </a:highlight>
                <a:ea typeface="+mj-lt"/>
                <a:cs typeface="+mj-lt"/>
              </a:rPr>
              <a:t>He was with God in the beginning.</a:t>
            </a:r>
            <a:br>
              <a:rPr lang="en-US" sz="5400" dirty="0">
                <a:highlight>
                  <a:srgbClr val="FFFFFF"/>
                </a:highlight>
                <a:ea typeface="+mj-lt"/>
                <a:cs typeface="+mj-lt"/>
              </a:rPr>
            </a:br>
            <a:endParaRPr lang="en-US" sz="5400" dirty="0"/>
          </a:p>
        </p:txBody>
      </p:sp>
      <p:sp>
        <p:nvSpPr>
          <p:cNvPr id="3" name="Title 1">
            <a:extLst>
              <a:ext uri="{FF2B5EF4-FFF2-40B4-BE49-F238E27FC236}">
                <a16:creationId xmlns:a16="http://schemas.microsoft.com/office/drawing/2014/main" id="{0F4775DE-57B8-6DD7-EFCC-0EA648A9A94E}"/>
              </a:ext>
            </a:extLst>
          </p:cNvPr>
          <p:cNvSpPr txBox="1">
            <a:spLocks/>
          </p:cNvSpPr>
          <p:nvPr/>
        </p:nvSpPr>
        <p:spPr>
          <a:xfrm>
            <a:off x="3232211" y="5449853"/>
            <a:ext cx="5727577" cy="1144248"/>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sz="4200" b="1" kern="1200">
                <a:blipFill dpi="0" rotWithShape="1">
                  <a:blip r:embed="rId3"/>
                  <a:srcRect/>
                  <a:tile tx="0" ty="0" sx="50000" sy="50000" flip="none" algn="tl"/>
                </a:blipFill>
                <a:latin typeface="+mj-lt"/>
                <a:ea typeface="+mj-ea"/>
                <a:cs typeface="+mj-cs"/>
              </a:defRPr>
            </a:lvl1pPr>
          </a:lstStyle>
          <a:p>
            <a:pPr>
              <a:lnSpc>
                <a:spcPct val="100000"/>
              </a:lnSpc>
            </a:pPr>
            <a:r>
              <a:rPr lang="en-US" sz="3600"/>
              <a:t>John 1:1-2 (NIV)</a:t>
            </a:r>
            <a:endParaRPr lang="en-US" sz="3600" dirty="0">
              <a:solidFill>
                <a:srgbClr val="414141"/>
              </a:solidFill>
            </a:endParaRPr>
          </a:p>
        </p:txBody>
      </p:sp>
    </p:spTree>
    <p:extLst>
      <p:ext uri="{BB962C8B-B14F-4D97-AF65-F5344CB8AC3E}">
        <p14:creationId xmlns:p14="http://schemas.microsoft.com/office/powerpoint/2010/main" val="6122750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BED7C0-1BDF-A831-CDD8-E0B354ED1B01}"/>
              </a:ext>
            </a:extLst>
          </p:cNvPr>
          <p:cNvSpPr>
            <a:spLocks noGrp="1"/>
          </p:cNvSpPr>
          <p:nvPr>
            <p:ph type="title"/>
          </p:nvPr>
        </p:nvSpPr>
        <p:spPr/>
        <p:txBody>
          <a:bodyPr anchor="ctr">
            <a:noAutofit/>
          </a:bodyPr>
          <a:lstStyle/>
          <a:p>
            <a:pPr>
              <a:lnSpc>
                <a:spcPct val="100000"/>
              </a:lnSpc>
            </a:pPr>
            <a:r>
              <a:rPr lang="en-US" sz="5000" baseline="30000" dirty="0">
                <a:highlight>
                  <a:srgbClr val="FFFFFF"/>
                </a:highlight>
                <a:ea typeface="+mj-lt"/>
                <a:cs typeface="+mj-lt"/>
              </a:rPr>
              <a:t>12 </a:t>
            </a:r>
            <a:r>
              <a:rPr lang="en-US" sz="5000" dirty="0">
                <a:highlight>
                  <a:srgbClr val="FFFFFF"/>
                </a:highlight>
                <a:ea typeface="+mj-lt"/>
                <a:cs typeface="+mj-lt"/>
              </a:rPr>
              <a:t>When Jesus spoke again to the people, he said, “I am the light of the world. Whoever follows me will never walk in darkness, but will have the light of life.”</a:t>
            </a:r>
            <a:endParaRPr lang="en-US" sz="5000" dirty="0"/>
          </a:p>
        </p:txBody>
      </p:sp>
    </p:spTree>
    <p:extLst>
      <p:ext uri="{BB962C8B-B14F-4D97-AF65-F5344CB8AC3E}">
        <p14:creationId xmlns:p14="http://schemas.microsoft.com/office/powerpoint/2010/main" val="39411172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8453D76D-D43B-D252-D91B-C99F53FCB36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85DA2D3-DBD7-B7C7-C092-750437741D5E}"/>
              </a:ext>
            </a:extLst>
          </p:cNvPr>
          <p:cNvSpPr>
            <a:spLocks noGrp="1"/>
          </p:cNvSpPr>
          <p:nvPr>
            <p:ph type="title"/>
          </p:nvPr>
        </p:nvSpPr>
        <p:spPr/>
        <p:txBody>
          <a:bodyPr anchor="ctr">
            <a:noAutofit/>
          </a:bodyPr>
          <a:lstStyle/>
          <a:p>
            <a:pPr>
              <a:lnSpc>
                <a:spcPct val="100000"/>
              </a:lnSpc>
            </a:pPr>
            <a:r>
              <a:rPr lang="en-US" sz="5400" baseline="30000" dirty="0">
                <a:highlight>
                  <a:srgbClr val="FFFFFF"/>
                </a:highlight>
                <a:ea typeface="+mj-lt"/>
                <a:cs typeface="+mj-lt"/>
              </a:rPr>
              <a:t>13 </a:t>
            </a:r>
            <a:r>
              <a:rPr lang="en-US" sz="5400" dirty="0">
                <a:highlight>
                  <a:srgbClr val="FFFFFF"/>
                </a:highlight>
                <a:ea typeface="+mj-lt"/>
                <a:cs typeface="+mj-lt"/>
              </a:rPr>
              <a:t>The Pharisees challenged him, “Here you are, appearing as your own witness; your testimony is not valid.”</a:t>
            </a:r>
            <a:endParaRPr lang="en-US" sz="5400" dirty="0"/>
          </a:p>
        </p:txBody>
      </p:sp>
    </p:spTree>
    <p:extLst>
      <p:ext uri="{BB962C8B-B14F-4D97-AF65-F5344CB8AC3E}">
        <p14:creationId xmlns:p14="http://schemas.microsoft.com/office/powerpoint/2010/main" val="41003040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C155FF54-55D2-29C3-DD12-44678614F62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C15FB73-D38C-5B1E-E41E-FD753D559890}"/>
              </a:ext>
            </a:extLst>
          </p:cNvPr>
          <p:cNvSpPr>
            <a:spLocks noGrp="1"/>
          </p:cNvSpPr>
          <p:nvPr>
            <p:ph type="title"/>
          </p:nvPr>
        </p:nvSpPr>
        <p:spPr/>
        <p:txBody>
          <a:bodyPr anchor="ctr">
            <a:noAutofit/>
          </a:bodyPr>
          <a:lstStyle/>
          <a:p>
            <a:r>
              <a:rPr lang="en-US" sz="4800" baseline="30000" dirty="0">
                <a:highlight>
                  <a:srgbClr val="FFFFFF"/>
                </a:highlight>
                <a:ea typeface="+mj-lt"/>
                <a:cs typeface="+mj-lt"/>
              </a:rPr>
              <a:t>14 </a:t>
            </a:r>
            <a:r>
              <a:rPr lang="en-US" sz="4800" dirty="0">
                <a:highlight>
                  <a:srgbClr val="FFFFFF"/>
                </a:highlight>
                <a:ea typeface="+mj-lt"/>
                <a:cs typeface="+mj-lt"/>
              </a:rPr>
              <a:t>Jesus answered, “Even if I testify on my own behalf, my testimony is valid, for I know where I came from and where I am going. But you have no idea where I come from or where I am going. </a:t>
            </a:r>
            <a:endParaRPr lang="en-US" sz="4800" dirty="0"/>
          </a:p>
        </p:txBody>
      </p:sp>
    </p:spTree>
    <p:extLst>
      <p:ext uri="{BB962C8B-B14F-4D97-AF65-F5344CB8AC3E}">
        <p14:creationId xmlns:p14="http://schemas.microsoft.com/office/powerpoint/2010/main" val="26352852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F73661D4-476A-7E48-6C07-32225C22D49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F9F30C8-026F-252C-FC01-DB469F32D885}"/>
              </a:ext>
            </a:extLst>
          </p:cNvPr>
          <p:cNvSpPr>
            <a:spLocks noGrp="1"/>
          </p:cNvSpPr>
          <p:nvPr>
            <p:ph type="title"/>
          </p:nvPr>
        </p:nvSpPr>
        <p:spPr/>
        <p:txBody>
          <a:bodyPr anchor="ctr">
            <a:noAutofit/>
          </a:bodyPr>
          <a:lstStyle/>
          <a:p>
            <a:r>
              <a:rPr lang="en-US" sz="5000" baseline="30000" dirty="0">
                <a:highlight>
                  <a:srgbClr val="FFFFFF"/>
                </a:highlight>
                <a:ea typeface="+mj-lt"/>
                <a:cs typeface="+mj-lt"/>
              </a:rPr>
              <a:t>15 </a:t>
            </a:r>
            <a:r>
              <a:rPr lang="en-US" sz="5000" dirty="0">
                <a:highlight>
                  <a:srgbClr val="FFFFFF"/>
                </a:highlight>
                <a:ea typeface="+mj-lt"/>
                <a:cs typeface="+mj-lt"/>
              </a:rPr>
              <a:t>You judge by human standards; I pass judgment on no one. </a:t>
            </a:r>
            <a:r>
              <a:rPr lang="en-US" sz="5000" baseline="30000" dirty="0">
                <a:highlight>
                  <a:srgbClr val="FFFFFF"/>
                </a:highlight>
                <a:ea typeface="+mj-lt"/>
                <a:cs typeface="+mj-lt"/>
              </a:rPr>
              <a:t>16 </a:t>
            </a:r>
            <a:r>
              <a:rPr lang="en-US" sz="5000" dirty="0">
                <a:highlight>
                  <a:srgbClr val="FFFFFF"/>
                </a:highlight>
                <a:ea typeface="+mj-lt"/>
                <a:cs typeface="+mj-lt"/>
              </a:rPr>
              <a:t>But if I do judge, my decisions are true, because I am not alone. </a:t>
            </a:r>
            <a:br>
              <a:rPr lang="en-US" sz="5000" dirty="0">
                <a:highlight>
                  <a:srgbClr val="FFFFFF"/>
                </a:highlight>
                <a:ea typeface="+mj-lt"/>
                <a:cs typeface="+mj-lt"/>
              </a:rPr>
            </a:br>
            <a:r>
              <a:rPr lang="en-US" sz="5000">
                <a:highlight>
                  <a:srgbClr val="FFFFFF"/>
                </a:highlight>
                <a:ea typeface="+mj-lt"/>
                <a:cs typeface="+mj-lt"/>
              </a:rPr>
              <a:t>I </a:t>
            </a:r>
            <a:r>
              <a:rPr lang="en-US" sz="5000" dirty="0">
                <a:highlight>
                  <a:srgbClr val="FFFFFF"/>
                </a:highlight>
                <a:ea typeface="+mj-lt"/>
                <a:cs typeface="+mj-lt"/>
              </a:rPr>
              <a:t>stand with the Father, who sent me. </a:t>
            </a:r>
            <a:endParaRPr lang="en-US" sz="5000" dirty="0"/>
          </a:p>
        </p:txBody>
      </p:sp>
    </p:spTree>
    <p:extLst>
      <p:ext uri="{BB962C8B-B14F-4D97-AF65-F5344CB8AC3E}">
        <p14:creationId xmlns:p14="http://schemas.microsoft.com/office/powerpoint/2010/main" val="123663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6E681154-E36C-B56B-0F8F-A6F9EE400D1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1DE6F4A-FD15-079F-63FE-3A301A23C8B8}"/>
              </a:ext>
            </a:extLst>
          </p:cNvPr>
          <p:cNvSpPr>
            <a:spLocks noGrp="1"/>
          </p:cNvSpPr>
          <p:nvPr>
            <p:ph type="title"/>
          </p:nvPr>
        </p:nvSpPr>
        <p:spPr/>
        <p:txBody>
          <a:bodyPr anchor="ctr">
            <a:noAutofit/>
          </a:bodyPr>
          <a:lstStyle/>
          <a:p>
            <a:pPr>
              <a:lnSpc>
                <a:spcPct val="100000"/>
              </a:lnSpc>
            </a:pPr>
            <a:r>
              <a:rPr lang="en-US" sz="5000" baseline="30000" dirty="0">
                <a:highlight>
                  <a:srgbClr val="FFFFFF"/>
                </a:highlight>
                <a:ea typeface="+mj-lt"/>
                <a:cs typeface="+mj-lt"/>
              </a:rPr>
              <a:t>17 </a:t>
            </a:r>
            <a:r>
              <a:rPr lang="en-US" sz="5000" dirty="0">
                <a:highlight>
                  <a:srgbClr val="FFFFFF"/>
                </a:highlight>
                <a:ea typeface="+mj-lt"/>
                <a:cs typeface="+mj-lt"/>
              </a:rPr>
              <a:t>In your own Law it is written that the testimony of two witnesses is true. </a:t>
            </a:r>
            <a:r>
              <a:rPr lang="en-US" sz="5000" baseline="30000" dirty="0">
                <a:highlight>
                  <a:srgbClr val="FFFFFF"/>
                </a:highlight>
                <a:ea typeface="+mj-lt"/>
                <a:cs typeface="+mj-lt"/>
              </a:rPr>
              <a:t>18 </a:t>
            </a:r>
            <a:r>
              <a:rPr lang="en-US" sz="5000" dirty="0">
                <a:highlight>
                  <a:srgbClr val="FFFFFF"/>
                </a:highlight>
                <a:ea typeface="+mj-lt"/>
                <a:cs typeface="+mj-lt"/>
              </a:rPr>
              <a:t>I am one who testifies for myself; my other witness is the Father, who sent me.”</a:t>
            </a:r>
            <a:br>
              <a:rPr lang="en-US" sz="5000" dirty="0">
                <a:highlight>
                  <a:srgbClr val="FFFFFF"/>
                </a:highlight>
                <a:ea typeface="+mj-lt"/>
                <a:cs typeface="+mj-lt"/>
              </a:rPr>
            </a:br>
            <a:endParaRPr lang="en-US" sz="5000" dirty="0"/>
          </a:p>
        </p:txBody>
      </p:sp>
      <p:sp>
        <p:nvSpPr>
          <p:cNvPr id="3" name="Title 1">
            <a:extLst>
              <a:ext uri="{FF2B5EF4-FFF2-40B4-BE49-F238E27FC236}">
                <a16:creationId xmlns:a16="http://schemas.microsoft.com/office/drawing/2014/main" id="{E3493D7B-50B9-F3ED-44A6-7CF658DE48FA}"/>
              </a:ext>
            </a:extLst>
          </p:cNvPr>
          <p:cNvSpPr txBox="1">
            <a:spLocks/>
          </p:cNvSpPr>
          <p:nvPr/>
        </p:nvSpPr>
        <p:spPr>
          <a:xfrm>
            <a:off x="3232211" y="5449853"/>
            <a:ext cx="5727577" cy="1144248"/>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sz="4200" b="1" kern="1200">
                <a:blipFill dpi="0" rotWithShape="1">
                  <a:blip r:embed="rId3"/>
                  <a:srcRect/>
                  <a:tile tx="0" ty="0" sx="50000" sy="50000" flip="none" algn="tl"/>
                </a:blipFill>
                <a:latin typeface="+mj-lt"/>
                <a:ea typeface="+mj-ea"/>
                <a:cs typeface="+mj-cs"/>
              </a:defRPr>
            </a:lvl1pPr>
          </a:lstStyle>
          <a:p>
            <a:pPr>
              <a:lnSpc>
                <a:spcPct val="100000"/>
              </a:lnSpc>
            </a:pPr>
            <a:r>
              <a:rPr lang="en-US" sz="3600"/>
              <a:t>John 8:12-18 (NIV)</a:t>
            </a:r>
            <a:endParaRPr lang="en-US" sz="3600">
              <a:solidFill>
                <a:srgbClr val="414141"/>
              </a:solidFill>
            </a:endParaRPr>
          </a:p>
        </p:txBody>
      </p:sp>
    </p:spTree>
    <p:extLst>
      <p:ext uri="{BB962C8B-B14F-4D97-AF65-F5344CB8AC3E}">
        <p14:creationId xmlns:p14="http://schemas.microsoft.com/office/powerpoint/2010/main" val="1809453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BED7C0-1BDF-A831-CDD8-E0B354ED1B01}"/>
              </a:ext>
            </a:extLst>
          </p:cNvPr>
          <p:cNvSpPr>
            <a:spLocks noGrp="1"/>
          </p:cNvSpPr>
          <p:nvPr>
            <p:ph type="title"/>
          </p:nvPr>
        </p:nvSpPr>
        <p:spPr/>
        <p:txBody>
          <a:bodyPr anchor="ctr">
            <a:normAutofit/>
          </a:bodyPr>
          <a:lstStyle/>
          <a:p>
            <a:r>
              <a:rPr lang="en-AU" sz="7200" dirty="0"/>
              <a:t>1. Jesus saves </a:t>
            </a:r>
            <a:br>
              <a:rPr lang="en-AU" sz="7200" dirty="0"/>
            </a:br>
            <a:r>
              <a:rPr lang="en-AU" sz="7200"/>
              <a:t>us as we receive </a:t>
            </a:r>
            <a:br>
              <a:rPr lang="en-AU" sz="7200" dirty="0"/>
            </a:br>
            <a:r>
              <a:rPr lang="en-AU" sz="7200"/>
              <a:t>him</a:t>
            </a:r>
            <a:endParaRPr lang="en-US" sz="7200" dirty="0"/>
          </a:p>
        </p:txBody>
      </p:sp>
    </p:spTree>
    <p:extLst>
      <p:ext uri="{BB962C8B-B14F-4D97-AF65-F5344CB8AC3E}">
        <p14:creationId xmlns:p14="http://schemas.microsoft.com/office/powerpoint/2010/main" val="9947891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BED7C0-1BDF-A831-CDD8-E0B354ED1B01}"/>
              </a:ext>
            </a:extLst>
          </p:cNvPr>
          <p:cNvSpPr>
            <a:spLocks noGrp="1"/>
          </p:cNvSpPr>
          <p:nvPr>
            <p:ph type="title"/>
          </p:nvPr>
        </p:nvSpPr>
        <p:spPr/>
        <p:txBody>
          <a:bodyPr anchor="ctr">
            <a:normAutofit/>
          </a:bodyPr>
          <a:lstStyle/>
          <a:p>
            <a:r>
              <a:rPr lang="en-AU" sz="7200" dirty="0"/>
              <a:t>2. Jesus saves </a:t>
            </a:r>
            <a:br>
              <a:rPr lang="en-AU" sz="7200" dirty="0"/>
            </a:br>
            <a:r>
              <a:rPr lang="en-AU" sz="7200"/>
              <a:t>us as we trust in</a:t>
            </a:r>
            <a:br>
              <a:rPr lang="en-AU" sz="7200" dirty="0"/>
            </a:br>
            <a:r>
              <a:rPr lang="en-AU" sz="7200"/>
              <a:t>him</a:t>
            </a:r>
            <a:endParaRPr lang="en-US" sz="7200"/>
          </a:p>
        </p:txBody>
      </p:sp>
    </p:spTree>
    <p:extLst>
      <p:ext uri="{BB962C8B-B14F-4D97-AF65-F5344CB8AC3E}">
        <p14:creationId xmlns:p14="http://schemas.microsoft.com/office/powerpoint/2010/main" val="885468086"/>
      </p:ext>
    </p:extLst>
  </p:cSld>
  <p:clrMapOvr>
    <a:masterClrMapping/>
  </p:clrMapOvr>
</p:sld>
</file>

<file path=ppt/theme/theme1.xml><?xml version="1.0" encoding="utf-8"?>
<a:theme xmlns:a="http://schemas.openxmlformats.org/drawingml/2006/main" name="1_Office Theme">
  <a:themeElements>
    <a:clrScheme name="TSA Brand Guide Colours">
      <a:dk1>
        <a:srgbClr val="003450"/>
      </a:dk1>
      <a:lt1>
        <a:srgbClr val="FFFFFF"/>
      </a:lt1>
      <a:dk2>
        <a:srgbClr val="003450"/>
      </a:dk2>
      <a:lt2>
        <a:srgbClr val="FFFFFF"/>
      </a:lt2>
      <a:accent1>
        <a:srgbClr val="9E0038"/>
      </a:accent1>
      <a:accent2>
        <a:srgbClr val="EF373E"/>
      </a:accent2>
      <a:accent3>
        <a:srgbClr val="D57C2A"/>
      </a:accent3>
      <a:accent4>
        <a:srgbClr val="FFC705"/>
      </a:accent4>
      <a:accent5>
        <a:srgbClr val="007C88"/>
      </a:accent5>
      <a:accent6>
        <a:srgbClr val="1F59A9"/>
      </a:accent6>
      <a:hlink>
        <a:srgbClr val="0085E8"/>
      </a:hlink>
      <a:folHlink>
        <a:srgbClr val="954F72"/>
      </a:folHlink>
    </a:clrScheme>
    <a:fontScheme name="Custom 1">
      <a:majorFont>
        <a:latin typeface="Avenir Next LT Pro"/>
        <a:ea typeface=""/>
        <a:cs typeface=""/>
      </a:majorFont>
      <a:minorFont>
        <a:latin typeface="Avenir Next LT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hemed Meeting PPT Slides" id="{B64BD43B-E4D7-E74C-BEB2-3F8ACBF1CD3B}" vid="{E8F72E77-7750-3B41-96FA-BBE37B8F3878}"/>
    </a:ext>
  </a:extLst>
</a:theme>
</file>

<file path=ppt/theme/theme2.xml><?xml version="1.0" encoding="utf-8"?>
<a:theme xmlns:a="http://schemas.openxmlformats.org/drawingml/2006/main" name="2_Office Theme">
  <a:themeElements>
    <a:clrScheme name="TSA Brand Guide Colours">
      <a:dk1>
        <a:srgbClr val="003450"/>
      </a:dk1>
      <a:lt1>
        <a:srgbClr val="FFFFFF"/>
      </a:lt1>
      <a:dk2>
        <a:srgbClr val="003450"/>
      </a:dk2>
      <a:lt2>
        <a:srgbClr val="FFFFFF"/>
      </a:lt2>
      <a:accent1>
        <a:srgbClr val="9E0038"/>
      </a:accent1>
      <a:accent2>
        <a:srgbClr val="EF373E"/>
      </a:accent2>
      <a:accent3>
        <a:srgbClr val="D57C2A"/>
      </a:accent3>
      <a:accent4>
        <a:srgbClr val="FFC705"/>
      </a:accent4>
      <a:accent5>
        <a:srgbClr val="007C88"/>
      </a:accent5>
      <a:accent6>
        <a:srgbClr val="1F59A9"/>
      </a:accent6>
      <a:hlink>
        <a:srgbClr val="0085E8"/>
      </a:hlink>
      <a:folHlink>
        <a:srgbClr val="954F72"/>
      </a:folHlink>
    </a:clrScheme>
    <a:fontScheme name="Custom 1">
      <a:majorFont>
        <a:latin typeface="Avenir Next LT Pro"/>
        <a:ea typeface=""/>
        <a:cs typeface=""/>
      </a:majorFont>
      <a:minorFont>
        <a:latin typeface="Avenir Next LT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hemed Meeting PPT Slides" id="{B64BD43B-E4D7-E74C-BEB2-3F8ACBF1CD3B}" vid="{E8F72E77-7750-3B41-96FA-BBE37B8F3878}"/>
    </a:ext>
  </a:extLst>
</a:theme>
</file>

<file path=ppt/theme/theme3.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hemed Meeting PPT Slides" id="{B64BD43B-E4D7-E74C-BEB2-3F8ACBF1CD3B}" vid="{DE82D89D-C197-1D4E-A328-329F7ED4F758}"/>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6F75B56BDECAC4FB8FCCA80E9887EA7" ma:contentTypeVersion="15" ma:contentTypeDescription="Create a new document." ma:contentTypeScope="" ma:versionID="23cacf04a42ddf2d0b23de78dab08dea">
  <xsd:schema xmlns:xsd="http://www.w3.org/2001/XMLSchema" xmlns:xs="http://www.w3.org/2001/XMLSchema" xmlns:p="http://schemas.microsoft.com/office/2006/metadata/properties" xmlns:ns2="1ad1f5a0-fa71-4dab-a083-db26db2596cf" xmlns:ns3="583f0f69-01e1-46ca-86b7-e30e32304800" targetNamespace="http://schemas.microsoft.com/office/2006/metadata/properties" ma:root="true" ma:fieldsID="11ae1366083b4b3e8293608495a0b993" ns2:_="" ns3:_="">
    <xsd:import namespace="1ad1f5a0-fa71-4dab-a083-db26db2596cf"/>
    <xsd:import namespace="583f0f69-01e1-46ca-86b7-e30e32304800"/>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lcf76f155ced4ddcb4097134ff3c332f" minOccurs="0"/>
                <xsd:element ref="ns2:TaxCatchAll" minOccurs="0"/>
                <xsd:element ref="ns3:MediaServiceDateTaken" minOccurs="0"/>
                <xsd:element ref="ns3:MediaServiceGenerationTime" minOccurs="0"/>
                <xsd:element ref="ns3:MediaServiceEventHashCode" minOccurs="0"/>
                <xsd:element ref="ns3:MediaLengthInSeconds" minOccurs="0"/>
                <xsd:element ref="ns3:MediaServiceOCR" minOccurs="0"/>
                <xsd:element ref="ns3:MediaServiceObjectDetectorVersions" minOccurs="0"/>
                <xsd:element ref="ns3:MediaServiceLocation"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ad1f5a0-fa71-4dab-a083-db26db2596cf"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14" nillable="true" ma:displayName="Taxonomy Catch All Column" ma:hidden="true" ma:list="{dc8b0192-addb-45de-9190-3a71ac1c02f6}" ma:internalName="TaxCatchAll" ma:showField="CatchAllData" ma:web="1ad1f5a0-fa71-4dab-a083-db26db2596cf">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583f0f69-01e1-46ca-86b7-e30e32304800"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ffce97cd-2d5e-4a4f-b576-145932377dd1"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element name="MediaServiceLocation" ma:index="21" nillable="true" ma:displayName="Location" ma:indexed="true" ma:internalName="MediaServiceLocation"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haredWithUsers xmlns="1ad1f5a0-fa71-4dab-a083-db26db2596cf">
      <UserInfo>
        <DisplayName>Sue Arundell</DisplayName>
        <AccountId>2782</AccountId>
        <AccountType/>
      </UserInfo>
      <UserInfo>
        <DisplayName>Matt Allensby</DisplayName>
        <AccountId>2077</AccountId>
        <AccountType/>
      </UserInfo>
    </SharedWithUsers>
    <TaxCatchAll xmlns="1ad1f5a0-fa71-4dab-a083-db26db2596cf" xsi:nil="true"/>
    <lcf76f155ced4ddcb4097134ff3c332f xmlns="583f0f69-01e1-46ca-86b7-e30e32304800">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A16AD8D3-028B-421C-8ECC-6D44B1C05C3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ad1f5a0-fa71-4dab-a083-db26db2596cf"/>
    <ds:schemaRef ds:uri="583f0f69-01e1-46ca-86b7-e30e3230480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D6B0CABB-74DC-46F6-9DA1-D60A0FFB2334}">
  <ds:schemaRefs>
    <ds:schemaRef ds:uri="http://schemas.microsoft.com/sharepoint/v3/contenttype/forms"/>
  </ds:schemaRefs>
</ds:datastoreItem>
</file>

<file path=customXml/itemProps3.xml><?xml version="1.0" encoding="utf-8"?>
<ds:datastoreItem xmlns:ds="http://schemas.openxmlformats.org/officeDocument/2006/customXml" ds:itemID="{DED74F41-8B89-43AA-90AE-6260BF2FA137}">
  <ds:schemaRefs>
    <ds:schemaRef ds:uri="http://purl.org/dc/elements/1.1/"/>
    <ds:schemaRef ds:uri="http://schemas.microsoft.com/office/2006/metadata/properties"/>
    <ds:schemaRef ds:uri="http://purl.org/dc/terms/"/>
    <ds:schemaRef ds:uri="http://schemas.microsoft.com/office/2006/documentManagement/types"/>
    <ds:schemaRef ds:uri="b7e36264-b76b-4546-857f-03fce5c6ba07"/>
    <ds:schemaRef ds:uri="7357dd1f-699d-4d79-9a3b-b8d4e997a419"/>
    <ds:schemaRef ds:uri="http://schemas.openxmlformats.org/package/2006/metadata/core-properties"/>
    <ds:schemaRef ds:uri="http://purl.org/dc/dcmitype/"/>
    <ds:schemaRef ds:uri="http://schemas.microsoft.com/office/infopath/2007/PartnerControls"/>
    <ds:schemaRef ds:uri="http://schemas.microsoft.com/sharepoint/v3"/>
    <ds:schemaRef ds:uri="http://www.w3.org/XML/1998/namespace"/>
    <ds:schemaRef ds:uri="1ad1f5a0-fa71-4dab-a083-db26db2596cf"/>
    <ds:schemaRef ds:uri="583f0f69-01e1-46ca-86b7-e30e32304800"/>
  </ds:schemaRefs>
</ds:datastoreItem>
</file>

<file path=docProps/app.xml><?xml version="1.0" encoding="utf-8"?>
<Properties xmlns="http://schemas.openxmlformats.org/officeDocument/2006/extended-properties" xmlns:vt="http://schemas.openxmlformats.org/officeDocument/2006/docPropsVTypes">
  <Template>1_Office Theme</Template>
  <TotalTime>6000</TotalTime>
  <Words>262</Words>
  <Application>Microsoft Office PowerPoint</Application>
  <PresentationFormat>Widescreen</PresentationFormat>
  <Paragraphs>11</Paragraphs>
  <Slides>10</Slides>
  <Notes>0</Notes>
  <HiddenSlides>0</HiddenSlides>
  <MMClips>0</MMClips>
  <ScaleCrop>false</ScaleCrop>
  <HeadingPairs>
    <vt:vector size="4" baseType="variant">
      <vt:variant>
        <vt:lpstr>Theme</vt:lpstr>
      </vt:variant>
      <vt:variant>
        <vt:i4>3</vt:i4>
      </vt:variant>
      <vt:variant>
        <vt:lpstr>Slide Titles</vt:lpstr>
      </vt:variant>
      <vt:variant>
        <vt:i4>10</vt:i4>
      </vt:variant>
    </vt:vector>
  </HeadingPairs>
  <TitlesOfParts>
    <vt:vector size="13" baseType="lpstr">
      <vt:lpstr>1_Office Theme</vt:lpstr>
      <vt:lpstr>2_Office Theme</vt:lpstr>
      <vt:lpstr>Custom Design</vt:lpstr>
      <vt:lpstr>PowerPoint Presentation</vt:lpstr>
      <vt:lpstr> In the beginning was the Word, and the Word was with God, and the Word was God.  He was with God in the beginning. </vt:lpstr>
      <vt:lpstr>12 When Jesus spoke again to the people, he said, “I am the light of the world. Whoever follows me will never walk in darkness, but will have the light of life.”</vt:lpstr>
      <vt:lpstr>13 The Pharisees challenged him, “Here you are, appearing as your own witness; your testimony is not valid.”</vt:lpstr>
      <vt:lpstr>14 Jesus answered, “Even if I testify on my own behalf, my testimony is valid, for I know where I came from and where I am going. But you have no idea where I come from or where I am going. </vt:lpstr>
      <vt:lpstr>15 You judge by human standards; I pass judgment on no one. 16 But if I do judge, my decisions are true, because I am not alone.  I stand with the Father, who sent me. </vt:lpstr>
      <vt:lpstr>17 In your own Law it is written that the testimony of two witnesses is true. 18 I am one who testifies for myself; my other witness is the Father, who sent me.” </vt:lpstr>
      <vt:lpstr>1. Jesus saves  us as we receive  him</vt:lpstr>
      <vt:lpstr>2. Jesus saves  us as we trust in him</vt:lpstr>
      <vt:lpstr>3. Jesus saves  us as we follow  him</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Anna Bramble</dc:creator>
  <cp:lastModifiedBy>Anna Bramble</cp:lastModifiedBy>
  <cp:revision>19</cp:revision>
  <dcterms:created xsi:type="dcterms:W3CDTF">2026-07-10T01:56:39Z</dcterms:created>
  <dcterms:modified xsi:type="dcterms:W3CDTF">2026-08-18T02:39:04Z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0x010100D6F75B56BDECAC4FB8FCCA80E9887EA7</vt:lpwstr>
  </property>
  <property fmtid="{D5CDD505-2E9C-101B-9397-08002B2CF9AE}" pid="3" name="MediaServiceImageTags">
    <vt:lpwstr/>
  </property>
</Properties>
</file>