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  <p:sldMasterId id="2147483674" r:id="rId5"/>
    <p:sldMasterId id="2147483672" r:id="rId6"/>
  </p:sldMasterIdLst>
  <p:notesMasterIdLst>
    <p:notesMasterId r:id="rId15"/>
  </p:notesMasterIdLst>
  <p:sldIdLst>
    <p:sldId id="256" r:id="rId7"/>
    <p:sldId id="260" r:id="rId8"/>
    <p:sldId id="261" r:id="rId9"/>
    <p:sldId id="270" r:id="rId10"/>
    <p:sldId id="257" r:id="rId11"/>
    <p:sldId id="258" r:id="rId12"/>
    <p:sldId id="259" r:id="rId13"/>
    <p:sldId id="27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141"/>
    <a:srgbClr val="1F59A9"/>
    <a:srgbClr val="000000"/>
    <a:srgbClr val="FFCD7A"/>
    <a:srgbClr val="003450"/>
    <a:srgbClr val="3C0C00"/>
    <a:srgbClr val="C45D3C"/>
    <a:srgbClr val="223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8" autoAdjust="0"/>
    <p:restoredTop sz="95103"/>
  </p:normalViewPr>
  <p:slideViewPr>
    <p:cSldViewPr snapToGrid="0">
      <p:cViewPr varScale="1">
        <p:scale>
          <a:sx n="104" d="100"/>
          <a:sy n="104" d="100"/>
        </p:scale>
        <p:origin x="126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ire Hill" userId="S::claire.hill@salvationarmy.org.au::395705f2-a15c-40fb-87d5-b2cda3f30c38" providerId="AD" clId="Web-{E531FA43-F6A6-A838-C1E0-1829B668333E}"/>
    <pc:docChg chg="modSld">
      <pc:chgData name="Claire Hill" userId="S::claire.hill@salvationarmy.org.au::395705f2-a15c-40fb-87d5-b2cda3f30c38" providerId="AD" clId="Web-{E531FA43-F6A6-A838-C1E0-1829B668333E}" dt="2026-07-20T05:45:36.744" v="2" actId="20577"/>
      <pc:docMkLst>
        <pc:docMk/>
      </pc:docMkLst>
      <pc:sldChg chg="modSp">
        <pc:chgData name="Claire Hill" userId="S::claire.hill@salvationarmy.org.au::395705f2-a15c-40fb-87d5-b2cda3f30c38" providerId="AD" clId="Web-{E531FA43-F6A6-A838-C1E0-1829B668333E}" dt="2026-07-20T05:45:36.744" v="2" actId="20577"/>
        <pc:sldMkLst>
          <pc:docMk/>
          <pc:sldMk cId="3941117237" sldId="260"/>
        </pc:sldMkLst>
        <pc:spChg chg="mod">
          <ac:chgData name="Claire Hill" userId="S::claire.hill@salvationarmy.org.au::395705f2-a15c-40fb-87d5-b2cda3f30c38" providerId="AD" clId="Web-{E531FA43-F6A6-A838-C1E0-1829B668333E}" dt="2026-07-20T05:45:36.744" v="2" actId="20577"/>
          <ac:spMkLst>
            <pc:docMk/>
            <pc:sldMk cId="3941117237" sldId="260"/>
            <ac:spMk id="2" creationId="{FCBED7C0-1BDF-A831-CDD8-E0B354ED1B01}"/>
          </ac:spMkLst>
        </pc:spChg>
      </pc:sldChg>
    </pc:docChg>
  </pc:docChgLst>
  <pc:docChgLst>
    <pc:chgData name="Anna Bramble" userId="5cca5846-2981-4621-97aa-74b4ff740a9a" providerId="ADAL" clId="{FB848A86-BA41-53FA-A30A-7B7D55849E22}"/>
    <pc:docChg chg="undo custSel addSld delSld modSld sldOrd modMainMaster">
      <pc:chgData name="Anna Bramble" userId="5cca5846-2981-4621-97aa-74b4ff740a9a" providerId="ADAL" clId="{FB848A86-BA41-53FA-A30A-7B7D55849E22}" dt="2026-07-29T23:49:54.139" v="403" actId="20577"/>
      <pc:docMkLst>
        <pc:docMk/>
      </pc:docMkLst>
      <pc:sldChg chg="addSp delSp modSp mod setBg">
        <pc:chgData name="Anna Bramble" userId="5cca5846-2981-4621-97aa-74b4ff740a9a" providerId="ADAL" clId="{FB848A86-BA41-53FA-A30A-7B7D55849E22}" dt="2026-07-21T23:41:57.502" v="331"/>
        <pc:sldMkLst>
          <pc:docMk/>
          <pc:sldMk cId="896887987" sldId="256"/>
        </pc:sldMkLst>
      </pc:sldChg>
      <pc:sldChg chg="addSp delSp modSp mod setBg">
        <pc:chgData name="Anna Bramble" userId="5cca5846-2981-4621-97aa-74b4ff740a9a" providerId="ADAL" clId="{FB848A86-BA41-53FA-A30A-7B7D55849E22}" dt="2026-07-21T23:44:39.147" v="372"/>
        <pc:sldMkLst>
          <pc:docMk/>
          <pc:sldMk cId="994789158" sldId="257"/>
        </pc:sldMkLst>
        <pc:spChg chg="mod">
          <ac:chgData name="Anna Bramble" userId="5cca5846-2981-4621-97aa-74b4ff740a9a" providerId="ADAL" clId="{FB848A86-BA41-53FA-A30A-7B7D55849E22}" dt="2026-07-21T23:43:55.789" v="364" actId="1076"/>
          <ac:spMkLst>
            <pc:docMk/>
            <pc:sldMk cId="994789158" sldId="257"/>
            <ac:spMk id="2" creationId="{FCBED7C0-1BDF-A831-CDD8-E0B354ED1B01}"/>
          </ac:spMkLst>
        </pc:spChg>
      </pc:sldChg>
      <pc:sldChg chg="modSp mod setBg">
        <pc:chgData name="Anna Bramble" userId="5cca5846-2981-4621-97aa-74b4ff740a9a" providerId="ADAL" clId="{FB848A86-BA41-53FA-A30A-7B7D55849E22}" dt="2026-07-21T23:44:49.656" v="376"/>
        <pc:sldMkLst>
          <pc:docMk/>
          <pc:sldMk cId="885468086" sldId="258"/>
        </pc:sldMkLst>
        <pc:spChg chg="mod">
          <ac:chgData name="Anna Bramble" userId="5cca5846-2981-4621-97aa-74b4ff740a9a" providerId="ADAL" clId="{FB848A86-BA41-53FA-A30A-7B7D55849E22}" dt="2026-07-21T23:44:07.831" v="366" actId="20577"/>
          <ac:spMkLst>
            <pc:docMk/>
            <pc:sldMk cId="885468086" sldId="258"/>
            <ac:spMk id="2" creationId="{FCBED7C0-1BDF-A831-CDD8-E0B354ED1B01}"/>
          </ac:spMkLst>
        </pc:spChg>
      </pc:sldChg>
      <pc:sldChg chg="modSp mod setBg">
        <pc:chgData name="Anna Bramble" userId="5cca5846-2981-4621-97aa-74b4ff740a9a" providerId="ADAL" clId="{FB848A86-BA41-53FA-A30A-7B7D55849E22}" dt="2026-07-21T23:44:56.678" v="378"/>
        <pc:sldMkLst>
          <pc:docMk/>
          <pc:sldMk cId="2386185307" sldId="259"/>
        </pc:sldMkLst>
        <pc:spChg chg="mod">
          <ac:chgData name="Anna Bramble" userId="5cca5846-2981-4621-97aa-74b4ff740a9a" providerId="ADAL" clId="{FB848A86-BA41-53FA-A30A-7B7D55849E22}" dt="2026-07-21T23:44:15.991" v="368" actId="27636"/>
          <ac:spMkLst>
            <pc:docMk/>
            <pc:sldMk cId="2386185307" sldId="259"/>
            <ac:spMk id="2" creationId="{FCBED7C0-1BDF-A831-CDD8-E0B354ED1B01}"/>
          </ac:spMkLst>
        </pc:spChg>
      </pc:sldChg>
      <pc:sldChg chg="addSp delSp modSp mod ord">
        <pc:chgData name="Anna Bramble" userId="5cca5846-2981-4621-97aa-74b4ff740a9a" providerId="ADAL" clId="{FB848A86-BA41-53FA-A30A-7B7D55849E22}" dt="2026-07-29T23:49:54.139" v="403" actId="20577"/>
        <pc:sldMkLst>
          <pc:docMk/>
          <pc:sldMk cId="3941117237" sldId="260"/>
        </pc:sldMkLst>
        <pc:spChg chg="mod">
          <ac:chgData name="Anna Bramble" userId="5cca5846-2981-4621-97aa-74b4ff740a9a" providerId="ADAL" clId="{FB848A86-BA41-53FA-A30A-7B7D55849E22}" dt="2026-07-29T23:49:54.139" v="403" actId="20577"/>
          <ac:spMkLst>
            <pc:docMk/>
            <pc:sldMk cId="3941117237" sldId="260"/>
            <ac:spMk id="2" creationId="{FCBED7C0-1BDF-A831-CDD8-E0B354ED1B01}"/>
          </ac:spMkLst>
        </pc:spChg>
      </pc:sldChg>
      <pc:sldChg chg="modSp mod ord">
        <pc:chgData name="Anna Bramble" userId="5cca5846-2981-4621-97aa-74b4ff740a9a" providerId="ADAL" clId="{FB848A86-BA41-53FA-A30A-7B7D55849E22}" dt="2026-07-21T23:42:44.557" v="340" actId="255"/>
        <pc:sldMkLst>
          <pc:docMk/>
          <pc:sldMk cId="4100304025" sldId="261"/>
        </pc:sldMkLst>
        <pc:spChg chg="mod">
          <ac:chgData name="Anna Bramble" userId="5cca5846-2981-4621-97aa-74b4ff740a9a" providerId="ADAL" clId="{FB848A86-BA41-53FA-A30A-7B7D55849E22}" dt="2026-07-21T23:42:44.557" v="340" actId="255"/>
          <ac:spMkLst>
            <pc:docMk/>
            <pc:sldMk cId="4100304025" sldId="261"/>
            <ac:spMk id="2" creationId="{C85DA2D3-DBD7-B7C7-C092-750437741D5E}"/>
          </ac:spMkLst>
        </pc:spChg>
      </pc:sldChg>
      <pc:sldChg chg="modSp add mod ord">
        <pc:chgData name="Anna Bramble" userId="5cca5846-2981-4621-97aa-74b4ff740a9a" providerId="ADAL" clId="{FB848A86-BA41-53FA-A30A-7B7D55849E22}" dt="2026-07-21T23:43:19.319" v="345"/>
        <pc:sldMkLst>
          <pc:docMk/>
          <pc:sldMk cId="612275027" sldId="270"/>
        </pc:sldMkLst>
        <pc:spChg chg="mod">
          <ac:chgData name="Anna Bramble" userId="5cca5846-2981-4621-97aa-74b4ff740a9a" providerId="ADAL" clId="{FB848A86-BA41-53FA-A30A-7B7D55849E22}" dt="2026-07-21T23:43:06.954" v="344" actId="20577"/>
          <ac:spMkLst>
            <pc:docMk/>
            <pc:sldMk cId="612275027" sldId="270"/>
            <ac:spMk id="2" creationId="{A1DE6F4A-FD15-079F-63FE-3A301A23C8B8}"/>
          </ac:spMkLst>
        </pc:spChg>
        <pc:spChg chg="mod">
          <ac:chgData name="Anna Bramble" userId="5cca5846-2981-4621-97aa-74b4ff740a9a" providerId="ADAL" clId="{FB848A86-BA41-53FA-A30A-7B7D55849E22}" dt="2026-07-21T23:43:19.319" v="345"/>
          <ac:spMkLst>
            <pc:docMk/>
            <pc:sldMk cId="612275027" sldId="270"/>
            <ac:spMk id="3" creationId="{0F4775DE-57B8-6DD7-EFCC-0EA648A9A94E}"/>
          </ac:spMkLst>
        </pc:spChg>
      </pc:sldChg>
      <pc:sldChg chg="addSp delSp modSp add mod ord">
        <pc:chgData name="Anna Bramble" userId="5cca5846-2981-4621-97aa-74b4ff740a9a" providerId="ADAL" clId="{FB848A86-BA41-53FA-A30A-7B7D55849E22}" dt="2026-07-22T00:19:40.414" v="399" actId="1035"/>
        <pc:sldMkLst>
          <pc:docMk/>
          <pc:sldMk cId="1756725972" sldId="272"/>
        </pc:sldMkLst>
        <pc:picChg chg="add mod">
          <ac:chgData name="Anna Bramble" userId="5cca5846-2981-4621-97aa-74b4ff740a9a" providerId="ADAL" clId="{FB848A86-BA41-53FA-A30A-7B7D55849E22}" dt="2026-07-22T00:19:40.414" v="399" actId="1035"/>
          <ac:picMkLst>
            <pc:docMk/>
            <pc:sldMk cId="1756725972" sldId="272"/>
            <ac:picMk id="5" creationId="{2EE5D599-49E3-D2B8-4D7C-50977BA88D29}"/>
          </ac:picMkLst>
        </pc:picChg>
      </pc:sldChg>
      <pc:sldMasterChg chg="modSldLayout">
        <pc:chgData name="Anna Bramble" userId="5cca5846-2981-4621-97aa-74b4ff740a9a" providerId="ADAL" clId="{FB848A86-BA41-53FA-A30A-7B7D55849E22}" dt="2026-07-14T23:10:02.061" v="6" actId="21"/>
        <pc:sldMasterMkLst>
          <pc:docMk/>
          <pc:sldMasterMk cId="861545524" sldId="2147483660"/>
        </pc:sldMasterMkLst>
        <pc:sldLayoutChg chg="addSp delSp modSp mod">
          <pc:chgData name="Anna Bramble" userId="5cca5846-2981-4621-97aa-74b4ff740a9a" providerId="ADAL" clId="{FB848A86-BA41-53FA-A30A-7B7D55849E22}" dt="2026-07-14T23:10:02.061" v="6" actId="21"/>
          <pc:sldLayoutMkLst>
            <pc:docMk/>
            <pc:sldMasterMk cId="861545524" sldId="2147483660"/>
            <pc:sldLayoutMk cId="2799685675" sldId="2147483685"/>
          </pc:sldLayoutMkLst>
        </pc:sldLayoutChg>
      </pc:sldMasterChg>
      <pc:sldMasterChg chg="setBg">
        <pc:chgData name="Anna Bramble" userId="5cca5846-2981-4621-97aa-74b4ff740a9a" providerId="ADAL" clId="{FB848A86-BA41-53FA-A30A-7B7D55849E22}" dt="2026-07-21T23:41:50.067" v="329"/>
        <pc:sldMasterMkLst>
          <pc:docMk/>
          <pc:sldMasterMk cId="3876904348" sldId="2147483674"/>
        </pc:sldMasterMkLst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7/30/26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04115" y="759477"/>
            <a:ext cx="4307621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4115" y="3286450"/>
            <a:ext cx="4307621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200"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202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rgbClr val="00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1792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04115" y="759477"/>
            <a:ext cx="4307621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4115" y="3286450"/>
            <a:ext cx="4307621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44336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noFill/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45123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4482" y="1114856"/>
            <a:ext cx="8183036" cy="4628287"/>
          </a:xfrm>
        </p:spPr>
        <p:txBody>
          <a:bodyPr anchor="ctr">
            <a:norm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55872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46633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1780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26789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 sz="2000">
                <a:solidFill>
                  <a:schemeClr val="bg1"/>
                </a:solidFill>
              </a:defRPr>
            </a:lvl3pPr>
            <a:lvl4pPr algn="l">
              <a:defRPr sz="1800">
                <a:solidFill>
                  <a:schemeClr val="bg1"/>
                </a:solidFill>
              </a:defRPr>
            </a:lvl4pPr>
            <a:lvl5pPr algn="l"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20744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6951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noFill/>
        </p:spPr>
        <p:txBody>
          <a:bodyPr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buNone/>
              <a:defRPr sz="2400">
                <a:solidFill>
                  <a:srgbClr val="000000"/>
                </a:solidFill>
              </a:defRPr>
            </a:lvl1pPr>
            <a:lvl2pPr>
              <a:buNone/>
              <a:defRPr sz="2200">
                <a:solidFill>
                  <a:srgbClr val="000000"/>
                </a:solidFill>
              </a:defRPr>
            </a:lvl2pPr>
            <a:lvl3pPr>
              <a:buNone/>
              <a:defRPr>
                <a:solidFill>
                  <a:srgbClr val="000000"/>
                </a:solidFill>
              </a:defRPr>
            </a:lvl3pPr>
            <a:lvl4pPr>
              <a:buNone/>
              <a:defRPr>
                <a:solidFill>
                  <a:srgbClr val="000000"/>
                </a:solidFill>
              </a:defRPr>
            </a:lvl4pPr>
            <a:lvl5pPr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507648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748577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118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1576568"/>
            <a:ext cx="10444244" cy="2852737"/>
          </a:xfrm>
        </p:spPr>
        <p:txBody>
          <a:bodyPr anchor="b">
            <a:normAutofit/>
          </a:bodyPr>
          <a:lstStyle>
            <a:lvl1pPr>
              <a:defRPr sz="4200"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771-11D5-4704-B4D6-C5C70CF41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4589463"/>
            <a:ext cx="10444244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000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4D0EDB-A42B-2942-AD8C-5C410CD624FF}"/>
              </a:ext>
            </a:extLst>
          </p:cNvPr>
          <p:cNvCxnSpPr>
            <a:cxnSpLocks/>
          </p:cNvCxnSpPr>
          <p:nvPr userDrawn="1"/>
        </p:nvCxnSpPr>
        <p:spPr>
          <a:xfrm>
            <a:off x="873878" y="4469165"/>
            <a:ext cx="28888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8F3AEAE1-2D84-FA41-7BB5-65A176D40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A2942ED-1D47-33B5-27A2-312736CAD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998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4482" y="1114856"/>
            <a:ext cx="8183036" cy="4628287"/>
          </a:xfrm>
        </p:spPr>
        <p:txBody>
          <a:bodyPr anchor="ctr">
            <a:normAutofit/>
          </a:bodyPr>
          <a:lstStyle>
            <a:lvl1pPr>
              <a:defRPr sz="4200"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99685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>
            <a:lvl1pPr algn="l"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>
                <a:solidFill>
                  <a:srgbClr val="000000"/>
                </a:solidFill>
              </a:defRPr>
            </a:lvl3pPr>
            <a:lvl4pPr algn="l">
              <a:defRPr>
                <a:solidFill>
                  <a:srgbClr val="000000"/>
                </a:solidFill>
              </a:defRPr>
            </a:lvl4pPr>
            <a:lvl5pPr algn="l"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>
                <a:solidFill>
                  <a:srgbClr val="000000"/>
                </a:solidFill>
              </a:defRPr>
            </a:lvl3pPr>
            <a:lvl4pPr algn="l">
              <a:defRPr>
                <a:solidFill>
                  <a:srgbClr val="000000"/>
                </a:solidFill>
              </a:defRPr>
            </a:lvl4pPr>
            <a:lvl5pPr algn="l"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3427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8616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7192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 sz="2000">
                <a:solidFill>
                  <a:srgbClr val="000000"/>
                </a:solidFill>
              </a:defRPr>
            </a:lvl3pPr>
            <a:lvl4pPr algn="l">
              <a:defRPr sz="1800">
                <a:solidFill>
                  <a:srgbClr val="000000"/>
                </a:solidFill>
              </a:defRPr>
            </a:lvl4pPr>
            <a:lvl5pPr algn="l">
              <a:defRPr sz="1800">
                <a:solidFill>
                  <a:srgbClr val="000000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9602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rgbClr val="00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5156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2.jp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85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52" r:id="rId10"/>
    <p:sldLayoutId id="2147483657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blipFill dpi="0" rotWithShape="1">
            <a:blip r:embed="rId13"/>
            <a:srcRect/>
            <a:tile tx="0" ty="0" sx="50000" sy="50000" flip="none" algn="tl"/>
          </a:blip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000000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6904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orient="horz" pos="417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shield with white text&#10;&#10;Description automatically generated">
            <a:extLst>
              <a:ext uri="{FF2B5EF4-FFF2-40B4-BE49-F238E27FC236}">
                <a16:creationId xmlns:a16="http://schemas.microsoft.com/office/drawing/2014/main" id="{FFD12FCC-024C-3598-61D4-93B60A7405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406" y="2593521"/>
            <a:ext cx="2269565" cy="167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1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887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ED7C0-1BDF-A831-CDD8-E0B354ED1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7000" baseline="30000" dirty="0">
                <a:highlight>
                  <a:srgbClr val="FFFFFF"/>
                </a:highlight>
                <a:ea typeface="+mj-lt"/>
                <a:cs typeface="+mj-lt"/>
              </a:rPr>
              <a:t>14 </a:t>
            </a:r>
            <a:r>
              <a:rPr lang="en-US" sz="7000" dirty="0">
                <a:highlight>
                  <a:srgbClr val="FFFFFF"/>
                </a:highlight>
                <a:ea typeface="+mj-lt"/>
                <a:cs typeface="+mj-lt"/>
              </a:rPr>
              <a:t>“You are the light of the world. </a:t>
            </a:r>
            <a:br>
              <a:rPr lang="en-US" sz="7000" dirty="0">
                <a:highlight>
                  <a:srgbClr val="FFFFFF"/>
                </a:highlight>
                <a:ea typeface="+mj-lt"/>
                <a:cs typeface="+mj-lt"/>
              </a:rPr>
            </a:br>
            <a:r>
              <a:rPr lang="en-US" sz="7000" dirty="0">
                <a:highlight>
                  <a:srgbClr val="FFFFFF"/>
                </a:highlight>
                <a:ea typeface="+mj-lt"/>
                <a:cs typeface="+mj-lt"/>
              </a:rPr>
              <a:t>A </a:t>
            </a:r>
            <a:r>
              <a:rPr lang="en-US" sz="7000">
                <a:highlight>
                  <a:srgbClr val="FFFFFF"/>
                </a:highlight>
                <a:ea typeface="+mj-lt"/>
                <a:cs typeface="+mj-lt"/>
              </a:rPr>
              <a:t>town built </a:t>
            </a:r>
            <a:r>
              <a:rPr lang="en-US" sz="7000" dirty="0">
                <a:highlight>
                  <a:srgbClr val="FFFFFF"/>
                </a:highlight>
                <a:ea typeface="+mj-lt"/>
                <a:cs typeface="+mj-lt"/>
              </a:rPr>
              <a:t>on a hill cannot be hidden. </a:t>
            </a:r>
            <a:endParaRPr lang="en-US" sz="7000" dirty="0"/>
          </a:p>
        </p:txBody>
      </p:sp>
    </p:spTree>
    <p:extLst>
      <p:ext uri="{BB962C8B-B14F-4D97-AF65-F5344CB8AC3E}">
        <p14:creationId xmlns:p14="http://schemas.microsoft.com/office/powerpoint/2010/main" val="3941117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53D76D-D43B-D252-D91B-C99F53FCB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DA2D3-DBD7-B7C7-C092-750437741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5600" baseline="30000" dirty="0">
                <a:highlight>
                  <a:srgbClr val="FFFFFF"/>
                </a:highlight>
                <a:ea typeface="+mj-lt"/>
                <a:cs typeface="+mj-lt"/>
              </a:rPr>
              <a:t>15 </a:t>
            </a:r>
            <a:r>
              <a:rPr lang="en-US" sz="5600" dirty="0">
                <a:highlight>
                  <a:srgbClr val="FFFFFF"/>
                </a:highlight>
                <a:ea typeface="+mj-lt"/>
                <a:cs typeface="+mj-lt"/>
              </a:rPr>
              <a:t>Neither do people light a lamp and put it under a bowl. Instead they put it on its stand, and it gives light to everyone in the house.</a:t>
            </a:r>
            <a:endParaRPr lang="en-US" sz="5600" dirty="0"/>
          </a:p>
        </p:txBody>
      </p:sp>
    </p:spTree>
    <p:extLst>
      <p:ext uri="{BB962C8B-B14F-4D97-AF65-F5344CB8AC3E}">
        <p14:creationId xmlns:p14="http://schemas.microsoft.com/office/powerpoint/2010/main" val="4100304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681154-E36C-B56B-0F8F-A6F9EE400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E6F4A-FD15-079F-63FE-3A301A23C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5400" baseline="30000" dirty="0">
                <a:highlight>
                  <a:srgbClr val="FFFFFF"/>
                </a:highlight>
                <a:ea typeface="+mj-lt"/>
                <a:cs typeface="+mj-lt"/>
              </a:rPr>
              <a:t>16 </a:t>
            </a:r>
            <a:r>
              <a:rPr lang="en-US" sz="5400" dirty="0">
                <a:highlight>
                  <a:srgbClr val="FFFFFF"/>
                </a:highlight>
                <a:ea typeface="+mj-lt"/>
                <a:cs typeface="+mj-lt"/>
              </a:rPr>
              <a:t>In the same way, let your light shine before others, that they may see your good deeds and glorify your Father in heaven.</a:t>
            </a:r>
            <a:br>
              <a:rPr lang="en-US" sz="5400" dirty="0">
                <a:highlight>
                  <a:srgbClr val="FFFFFF"/>
                </a:highlight>
                <a:ea typeface="+mj-lt"/>
                <a:cs typeface="+mj-lt"/>
              </a:rPr>
            </a:br>
            <a:endParaRPr lang="en-US" sz="54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F4775DE-57B8-6DD7-EFCC-0EA648A9A94E}"/>
              </a:ext>
            </a:extLst>
          </p:cNvPr>
          <p:cNvSpPr txBox="1">
            <a:spLocks/>
          </p:cNvSpPr>
          <p:nvPr/>
        </p:nvSpPr>
        <p:spPr>
          <a:xfrm>
            <a:off x="3232211" y="5449853"/>
            <a:ext cx="5727577" cy="114424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blipFill dpi="0" rotWithShape="1">
                  <a:blip r:embed="rId3"/>
                  <a:srcRect/>
                  <a:tile tx="0" ty="0" sx="50000" sy="50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600" dirty="0"/>
              <a:t>Matthew 5:14-16, NIV</a:t>
            </a:r>
            <a:endParaRPr lang="en-US" sz="3600" dirty="0">
              <a:solidFill>
                <a:srgbClr val="4141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275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ED7C0-1BDF-A831-CDD8-E0B354ED1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5865" y="1114856"/>
            <a:ext cx="8040270" cy="4628287"/>
          </a:xfrm>
        </p:spPr>
        <p:txBody>
          <a:bodyPr anchor="ctr">
            <a:noAutofit/>
          </a:bodyPr>
          <a:lstStyle/>
          <a:p>
            <a:r>
              <a:rPr lang="en-US" sz="5400" dirty="0"/>
              <a:t>1. No matter how small or insignificant we feel, Jesus has made us "the light of the world"</a:t>
            </a:r>
          </a:p>
        </p:txBody>
      </p:sp>
    </p:spTree>
    <p:extLst>
      <p:ext uri="{BB962C8B-B14F-4D97-AF65-F5344CB8AC3E}">
        <p14:creationId xmlns:p14="http://schemas.microsoft.com/office/powerpoint/2010/main" val="994789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ED7C0-1BDF-A831-CDD8-E0B354ED1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7200" dirty="0"/>
              <a:t>2. Light </a:t>
            </a:r>
            <a:br>
              <a:rPr lang="en-US" sz="7200" dirty="0"/>
            </a:br>
            <a:r>
              <a:rPr lang="en-US" sz="7200" dirty="0"/>
              <a:t>stands out</a:t>
            </a:r>
          </a:p>
        </p:txBody>
      </p:sp>
    </p:spTree>
    <p:extLst>
      <p:ext uri="{BB962C8B-B14F-4D97-AF65-F5344CB8AC3E}">
        <p14:creationId xmlns:p14="http://schemas.microsoft.com/office/powerpoint/2010/main" val="8854680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ED7C0-1BDF-A831-CDD8-E0B354ED1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r>
              <a:rPr lang="en-US" sz="7200" dirty="0"/>
              <a:t>3. Like a lamp on a stand, Jesus wants us to shine with intention</a:t>
            </a:r>
          </a:p>
        </p:txBody>
      </p:sp>
    </p:spTree>
    <p:extLst>
      <p:ext uri="{BB962C8B-B14F-4D97-AF65-F5344CB8AC3E}">
        <p14:creationId xmlns:p14="http://schemas.microsoft.com/office/powerpoint/2010/main" val="2386185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AA4056-6749-1A83-0488-CE29F2A0C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EE5D599-49E3-D2B8-4D7C-50977BA88D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07" b="2419"/>
          <a:stretch>
            <a:fillRect/>
          </a:stretch>
        </p:blipFill>
        <p:spPr>
          <a:xfrm>
            <a:off x="1194791" y="646670"/>
            <a:ext cx="9802417" cy="551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72597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E8F72E77-7750-3B41-96FA-BBE37B8F3878}"/>
    </a:ext>
  </a:extLst>
</a:theme>
</file>

<file path=ppt/theme/theme2.xml><?xml version="1.0" encoding="utf-8"?>
<a:theme xmlns:a="http://schemas.openxmlformats.org/drawingml/2006/main" name="2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E8F72E77-7750-3B41-96FA-BBE37B8F3878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DE82D89D-C197-1D4E-A328-329F7ED4F75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8C59EE6-5211-4792-B97F-8928EB12805E}"/>
</file>

<file path=customXml/itemProps2.xml><?xml version="1.0" encoding="utf-8"?>
<ds:datastoreItem xmlns:ds="http://schemas.openxmlformats.org/officeDocument/2006/customXml" ds:itemID="{DED74F41-8B89-43AA-90AE-6260BF2FA137}">
  <ds:schemaRefs>
    <ds:schemaRef ds:uri="http://purl.org/dc/dcmitype/"/>
    <ds:schemaRef ds:uri="http://schemas.microsoft.com/office/infopath/2007/PartnerControls"/>
    <ds:schemaRef ds:uri="http://schemas.microsoft.com/office/2006/metadata/properties"/>
    <ds:schemaRef ds:uri="http://purl.org/dc/elements/1.1/"/>
    <ds:schemaRef ds:uri="b7e36264-b76b-4546-857f-03fce5c6ba07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7357dd1f-699d-4d79-9a3b-b8d4e997a419"/>
    <ds:schemaRef ds:uri="http://schemas.microsoft.com/sharepoint/v3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6047</TotalTime>
  <Words>129</Words>
  <Application>Microsoft Macintosh PowerPoint</Application>
  <PresentationFormat>Widescreen</PresentationFormat>
  <Paragraphs>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Avenir Next LT Pro</vt:lpstr>
      <vt:lpstr>Calibri</vt:lpstr>
      <vt:lpstr>1_Office Theme</vt:lpstr>
      <vt:lpstr>2_Office Theme</vt:lpstr>
      <vt:lpstr>Custom Design</vt:lpstr>
      <vt:lpstr>PowerPoint Presentation</vt:lpstr>
      <vt:lpstr>14 “You are the light of the world.  A town built on a hill cannot be hidden. </vt:lpstr>
      <vt:lpstr>15 Neither do people light a lamp and put it under a bowl. Instead they put it on its stand, and it gives light to everyone in the house.</vt:lpstr>
      <vt:lpstr>16 In the same way, let your light shine before others, that they may see your good deeds and glorify your Father in heaven. </vt:lpstr>
      <vt:lpstr>1. No matter how small or insignificant we feel, Jesus has made us "the light of the world"</vt:lpstr>
      <vt:lpstr>2. Light  stands out</vt:lpstr>
      <vt:lpstr>3. Like a lamp on a stand, Jesus wants us to shine with intention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 Bramble</dc:creator>
  <cp:lastModifiedBy>Anna Bramble</cp:lastModifiedBy>
  <cp:revision>4</cp:revision>
  <dcterms:created xsi:type="dcterms:W3CDTF">2026-07-10T01:56:39Z</dcterms:created>
  <dcterms:modified xsi:type="dcterms:W3CDTF">2026-07-29T23:49:54Z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