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6"/>
  </p:notesMasterIdLst>
  <p:sldIdLst>
    <p:sldId id="256" r:id="rId7"/>
    <p:sldId id="264" r:id="rId8"/>
    <p:sldId id="259" r:id="rId9"/>
    <p:sldId id="262" r:id="rId10"/>
    <p:sldId id="258" r:id="rId11"/>
    <p:sldId id="257" r:id="rId12"/>
    <p:sldId id="260" r:id="rId13"/>
    <p:sldId id="263" r:id="rId14"/>
    <p:sldId id="26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3529DE-D952-5745-B27E-E2233F13C114}" v="25" dt="2026-07-30T00:10:22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46" autoAdjust="0"/>
    <p:restoredTop sz="95615"/>
  </p:normalViewPr>
  <p:slideViewPr>
    <p:cSldViewPr snapToGrid="0">
      <p:cViewPr varScale="1">
        <p:scale>
          <a:sx n="120" d="100"/>
          <a:sy n="120" d="100"/>
        </p:scale>
        <p:origin x="184" y="1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30T00:14:12.894" v="297" actId="1076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2T05:58:41.269" v="172"/>
        <pc:sldMkLst>
          <pc:docMk/>
          <pc:sldMk cId="896887987" sldId="256"/>
        </pc:sldMkLst>
      </pc:sldChg>
      <pc:sldChg chg="new">
        <pc:chgData name="Anna Bramble" userId="5cca5846-2981-4621-97aa-74b4ff740a9a" providerId="ADAL" clId="{FB848A86-BA41-53FA-A30A-7B7D55849E22}" dt="2026-07-30T00:10:53.116" v="273" actId="680"/>
        <pc:sldMkLst>
          <pc:docMk/>
          <pc:sldMk cId="4225827434" sldId="257"/>
        </pc:sldMkLst>
      </pc:sldChg>
      <pc:sldChg chg="new">
        <pc:chgData name="Anna Bramble" userId="5cca5846-2981-4621-97aa-74b4ff740a9a" providerId="ADAL" clId="{FB848A86-BA41-53FA-A30A-7B7D55849E22}" dt="2026-07-30T00:11:02.993" v="274" actId="680"/>
        <pc:sldMkLst>
          <pc:docMk/>
          <pc:sldMk cId="3998421611" sldId="258"/>
        </pc:sldMkLst>
      </pc:sldChg>
      <pc:sldChg chg="addSp delSp modSp new mod ord modClrScheme chgLayout">
        <pc:chgData name="Anna Bramble" userId="5cca5846-2981-4621-97aa-74b4ff740a9a" providerId="ADAL" clId="{FB848A86-BA41-53FA-A30A-7B7D55849E22}" dt="2026-07-30T00:11:16.147" v="278" actId="700"/>
        <pc:sldMkLst>
          <pc:docMk/>
          <pc:sldMk cId="2859420468" sldId="259"/>
        </pc:sldMkLst>
        <pc:spChg chg="add del mod ord">
          <ac:chgData name="Anna Bramble" userId="5cca5846-2981-4621-97aa-74b4ff740a9a" providerId="ADAL" clId="{FB848A86-BA41-53FA-A30A-7B7D55849E22}" dt="2026-07-30T00:11:16.147" v="278" actId="700"/>
          <ac:spMkLst>
            <pc:docMk/>
            <pc:sldMk cId="2859420468" sldId="259"/>
            <ac:spMk id="2" creationId="{598C5451-C9D0-848C-096C-451BDC6CA02B}"/>
          </ac:spMkLst>
        </pc:spChg>
        <pc:spChg chg="add del mod ord">
          <ac:chgData name="Anna Bramble" userId="5cca5846-2981-4621-97aa-74b4ff740a9a" providerId="ADAL" clId="{FB848A86-BA41-53FA-A30A-7B7D55849E22}" dt="2026-07-30T00:11:16.147" v="278" actId="700"/>
          <ac:spMkLst>
            <pc:docMk/>
            <pc:sldMk cId="2859420468" sldId="259"/>
            <ac:spMk id="3" creationId="{5ACE9E8E-64E4-0810-BC02-5E9BC05D1B3E}"/>
          </ac:spMkLst>
        </pc:spChg>
      </pc:sldChg>
      <pc:sldChg chg="new ord">
        <pc:chgData name="Anna Bramble" userId="5cca5846-2981-4621-97aa-74b4ff740a9a" providerId="ADAL" clId="{FB848A86-BA41-53FA-A30A-7B7D55849E22}" dt="2026-07-30T00:11:20.631" v="280" actId="20578"/>
        <pc:sldMkLst>
          <pc:docMk/>
          <pc:sldMk cId="3760953431" sldId="260"/>
        </pc:sldMkLst>
      </pc:sldChg>
      <pc:sldChg chg="addSp delSp modSp del mod setBg">
        <pc:chgData name="Anna Bramble" userId="5cca5846-2981-4621-97aa-74b4ff740a9a" providerId="ADAL" clId="{FB848A86-BA41-53FA-A30A-7B7D55849E22}" dt="2026-07-30T00:00:26.903" v="196" actId="2696"/>
        <pc:sldMkLst>
          <pc:docMk/>
          <pc:sldMk cId="3941117237" sldId="260"/>
        </pc:sldMkLst>
      </pc:sldChg>
      <pc:sldChg chg="new">
        <pc:chgData name="Anna Bramble" userId="5cca5846-2981-4621-97aa-74b4ff740a9a" providerId="ADAL" clId="{FB848A86-BA41-53FA-A30A-7B7D55849E22}" dt="2026-07-30T00:11:29.648" v="281" actId="680"/>
        <pc:sldMkLst>
          <pc:docMk/>
          <pc:sldMk cId="185548412" sldId="261"/>
        </pc:sldMkLst>
      </pc:sldChg>
      <pc:sldChg chg="addSp delSp modSp add del mod setBg">
        <pc:chgData name="Anna Bramble" userId="5cca5846-2981-4621-97aa-74b4ff740a9a" providerId="ADAL" clId="{FB848A86-BA41-53FA-A30A-7B7D55849E22}" dt="2026-07-30T00:00:26.903" v="195" actId="2696"/>
        <pc:sldMkLst>
          <pc:docMk/>
          <pc:sldMk cId="2688166137" sldId="261"/>
        </pc:sldMkLst>
      </pc:sldChg>
      <pc:sldChg chg="new">
        <pc:chgData name="Anna Bramble" userId="5cca5846-2981-4621-97aa-74b4ff740a9a" providerId="ADAL" clId="{FB848A86-BA41-53FA-A30A-7B7D55849E22}" dt="2026-07-30T00:11:37.288" v="282" actId="680"/>
        <pc:sldMkLst>
          <pc:docMk/>
          <pc:sldMk cId="1096422770" sldId="262"/>
        </pc:sldMkLst>
      </pc:sldChg>
      <pc:sldChg chg="modSp add del mod">
        <pc:chgData name="Anna Bramble" userId="5cca5846-2981-4621-97aa-74b4ff740a9a" providerId="ADAL" clId="{FB848A86-BA41-53FA-A30A-7B7D55849E22}" dt="2026-07-30T00:00:26.897" v="194" actId="2696"/>
        <pc:sldMkLst>
          <pc:docMk/>
          <pc:sldMk cId="2640926499" sldId="262"/>
        </pc:sldMkLst>
        <pc:spChg chg="mod">
          <ac:chgData name="Anna Bramble" userId="5cca5846-2981-4621-97aa-74b4ff740a9a" providerId="ADAL" clId="{FB848A86-BA41-53FA-A30A-7B7D55849E22}" dt="2026-07-29T23:51:29.280" v="188" actId="20577"/>
          <ac:spMkLst>
            <pc:docMk/>
            <pc:sldMk cId="2640926499" sldId="262"/>
            <ac:spMk id="2" creationId="{FCBED7C0-1BDF-A831-CDD8-E0B354ED1B01}"/>
          </ac:spMkLst>
        </pc:spChg>
      </pc:sldChg>
      <pc:sldChg chg="new">
        <pc:chgData name="Anna Bramble" userId="5cca5846-2981-4621-97aa-74b4ff740a9a" providerId="ADAL" clId="{FB848A86-BA41-53FA-A30A-7B7D55849E22}" dt="2026-07-30T00:11:44.406" v="283" actId="680"/>
        <pc:sldMkLst>
          <pc:docMk/>
          <pc:sldMk cId="240459525" sldId="263"/>
        </pc:sldMkLst>
      </pc:sldChg>
      <pc:sldChg chg="add del">
        <pc:chgData name="Anna Bramble" userId="5cca5846-2981-4621-97aa-74b4ff740a9a" providerId="ADAL" clId="{FB848A86-BA41-53FA-A30A-7B7D55849E22}" dt="2026-07-30T00:00:26.905" v="197" actId="2696"/>
        <pc:sldMkLst>
          <pc:docMk/>
          <pc:sldMk cId="1284138887" sldId="263"/>
        </pc:sldMkLst>
      </pc:sldChg>
      <pc:sldChg chg="new del setBg">
        <pc:chgData name="Anna Bramble" userId="5cca5846-2981-4621-97aa-74b4ff740a9a" providerId="ADAL" clId="{FB848A86-BA41-53FA-A30A-7B7D55849E22}" dt="2026-07-30T00:00:52.099" v="202" actId="2696"/>
        <pc:sldMkLst>
          <pc:docMk/>
          <pc:sldMk cId="1263137709" sldId="264"/>
        </pc:sldMkLst>
      </pc:sldChg>
      <pc:sldChg chg="new">
        <pc:chgData name="Anna Bramble" userId="5cca5846-2981-4621-97aa-74b4ff740a9a" providerId="ADAL" clId="{FB848A86-BA41-53FA-A30A-7B7D55849E22}" dt="2026-07-30T00:12:20.951" v="286" actId="680"/>
        <pc:sldMkLst>
          <pc:docMk/>
          <pc:sldMk cId="2874524996" sldId="264"/>
        </pc:sldMkLst>
      </pc:sldChg>
      <pc:sldChg chg="add del setBg">
        <pc:chgData name="Anna Bramble" userId="5cca5846-2981-4621-97aa-74b4ff740a9a" providerId="ADAL" clId="{FB848A86-BA41-53FA-A30A-7B7D55849E22}" dt="2026-07-30T00:00:52.104" v="203" actId="2696"/>
        <pc:sldMkLst>
          <pc:docMk/>
          <pc:sldMk cId="2494442538" sldId="265"/>
        </pc:sldMkLst>
      </pc:sldChg>
      <pc:sldChg chg="add del">
        <pc:chgData name="Anna Bramble" userId="5cca5846-2981-4621-97aa-74b4ff740a9a" providerId="ADAL" clId="{FB848A86-BA41-53FA-A30A-7B7D55849E22}" dt="2026-07-30T00:00:52.106" v="204" actId="2696"/>
        <pc:sldMkLst>
          <pc:docMk/>
          <pc:sldMk cId="1160543184" sldId="266"/>
        </pc:sldMkLst>
      </pc:sldChg>
      <pc:sldMasterChg chg="addSp delSp modSp mod setBg addSldLayout modSldLayout">
        <pc:chgData name="Anna Bramble" userId="5cca5846-2981-4621-97aa-74b4ff740a9a" providerId="ADAL" clId="{FB848A86-BA41-53FA-A30A-7B7D55849E22}" dt="2026-07-30T00:14:12.894" v="297" actId="1076"/>
        <pc:sldMasterMkLst>
          <pc:docMk/>
          <pc:sldMasterMk cId="861545524" sldId="2147483660"/>
        </pc:sldMasterMkLst>
        <pc:spChg chg="add del mod">
          <ac:chgData name="Anna Bramble" userId="5cca5846-2981-4621-97aa-74b4ff740a9a" providerId="ADAL" clId="{FB848A86-BA41-53FA-A30A-7B7D55849E22}" dt="2026-07-30T00:11:55.178" v="284" actId="21"/>
          <ac:spMkLst>
            <pc:docMk/>
            <pc:sldMasterMk cId="861545524" sldId="2147483660"/>
            <ac:spMk id="4" creationId="{A486CD29-1B7C-1DBD-2EE2-48831DF591DF}"/>
          </ac:spMkLst>
        </pc:spChg>
        <pc:spChg chg="add del mod">
          <ac:chgData name="Anna Bramble" userId="5cca5846-2981-4621-97aa-74b4ff740a9a" providerId="ADAL" clId="{FB848A86-BA41-53FA-A30A-7B7D55849E22}" dt="2026-07-30T00:11:55.178" v="284" actId="21"/>
          <ac:spMkLst>
            <pc:docMk/>
            <pc:sldMasterMk cId="861545524" sldId="2147483660"/>
            <ac:spMk id="5" creationId="{25652D1D-7EB6-5C3B-7106-BE0232760877}"/>
          </ac:spMkLst>
        </pc:spChg>
        <pc:sldLayoutChg chg="delSp modSp mod">
          <pc:chgData name="Anna Bramble" userId="5cca5846-2981-4621-97aa-74b4ff740a9a" providerId="ADAL" clId="{FB848A86-BA41-53FA-A30A-7B7D55849E22}" dt="2026-07-30T00:06:57.535" v="242" actId="1076"/>
          <pc:sldLayoutMkLst>
            <pc:docMk/>
            <pc:sldMasterMk cId="861545524" sldId="2147483660"/>
            <pc:sldLayoutMk cId="1414394765" sldId="2147483661"/>
          </pc:sldLayoutMkLst>
          <pc:spChg chg="del">
            <ac:chgData name="Anna Bramble" userId="5cca5846-2981-4621-97aa-74b4ff740a9a" providerId="ADAL" clId="{FB848A86-BA41-53FA-A30A-7B7D55849E22}" dt="2026-07-30T00:06:53.828" v="241" actId="478"/>
            <ac:spMkLst>
              <pc:docMk/>
              <pc:sldMasterMk cId="861545524" sldId="2147483660"/>
              <pc:sldLayoutMk cId="1414394765" sldId="2147483661"/>
              <ac:spMk id="2" creationId="{786D3AA9-4C94-83E1-E44F-F2465CC5C491}"/>
            </ac:spMkLst>
          </pc:spChg>
          <pc:spChg chg="del">
            <ac:chgData name="Anna Bramble" userId="5cca5846-2981-4621-97aa-74b4ff740a9a" providerId="ADAL" clId="{FB848A86-BA41-53FA-A30A-7B7D55849E22}" dt="2026-07-30T00:06:53.828" v="241" actId="478"/>
            <ac:spMkLst>
              <pc:docMk/>
              <pc:sldMasterMk cId="861545524" sldId="2147483660"/>
              <pc:sldLayoutMk cId="1414394765" sldId="2147483661"/>
              <ac:spMk id="3" creationId="{F9EA3749-5E2B-D06D-854E-141C6096E44A}"/>
            </ac:spMkLst>
          </pc:spChg>
          <pc:spChg chg="mod">
            <ac:chgData name="Anna Bramble" userId="5cca5846-2981-4621-97aa-74b4ff740a9a" providerId="ADAL" clId="{FB848A86-BA41-53FA-A30A-7B7D55849E22}" dt="2026-07-30T00:06:57.535" v="242" actId="1076"/>
            <ac:spMkLst>
              <pc:docMk/>
              <pc:sldMasterMk cId="861545524" sldId="2147483660"/>
              <pc:sldLayoutMk cId="1414394765" sldId="2147483661"/>
              <ac:spMk id="7" creationId="{CA8017C7-B05D-D64E-96E3-51366030F5F7}"/>
            </ac:spMkLst>
          </pc:spChg>
          <pc:spChg chg="mod">
            <ac:chgData name="Anna Bramble" userId="5cca5846-2981-4621-97aa-74b4ff740a9a" providerId="ADAL" clId="{FB848A86-BA41-53FA-A30A-7B7D55849E22}" dt="2026-07-30T00:06:57.535" v="242" actId="1076"/>
            <ac:spMkLst>
              <pc:docMk/>
              <pc:sldMasterMk cId="861545524" sldId="2147483660"/>
              <pc:sldLayoutMk cId="1414394765" sldId="2147483661"/>
              <ac:spMk id="8" creationId="{7328DF4E-FF52-7743-977C-4EB0CE01107D}"/>
            </ac:spMkLst>
          </pc:spChg>
        </pc:sldLayoutChg>
        <pc:sldLayoutChg chg="delSp modSp mod">
          <pc:chgData name="Anna Bramble" userId="5cca5846-2981-4621-97aa-74b4ff740a9a" providerId="ADAL" clId="{FB848A86-BA41-53FA-A30A-7B7D55849E22}" dt="2026-07-30T00:07:08.574" v="245" actId="478"/>
          <pc:sldLayoutMkLst>
            <pc:docMk/>
            <pc:sldMasterMk cId="861545524" sldId="2147483660"/>
            <pc:sldLayoutMk cId="171847387" sldId="2147483662"/>
          </pc:sldLayoutMkLst>
          <pc:spChg chg="mod">
            <ac:chgData name="Anna Bramble" userId="5cca5846-2981-4621-97aa-74b4ff740a9a" providerId="ADAL" clId="{FB848A86-BA41-53FA-A30A-7B7D55849E22}" dt="2026-07-30T00:07:06.543" v="244" actId="14100"/>
            <ac:spMkLst>
              <pc:docMk/>
              <pc:sldMasterMk cId="861545524" sldId="2147483660"/>
              <pc:sldLayoutMk cId="171847387" sldId="2147483662"/>
              <ac:spMk id="2" creationId="{22738939-8BCA-4A48-977C-4AEF72ED07AD}"/>
            </ac:spMkLst>
          </pc:spChg>
          <pc:spChg chg="mod">
            <ac:chgData name="Anna Bramble" userId="5cca5846-2981-4621-97aa-74b4ff740a9a" providerId="ADAL" clId="{FB848A86-BA41-53FA-A30A-7B7D55849E22}" dt="2026-07-30T00:07:06.543" v="244" actId="14100"/>
            <ac:spMkLst>
              <pc:docMk/>
              <pc:sldMasterMk cId="861545524" sldId="2147483660"/>
              <pc:sldLayoutMk cId="171847387" sldId="2147483662"/>
              <ac:spMk id="3" creationId="{06B00400-E807-40A7-9671-CD762F43F0EF}"/>
            </ac:spMkLst>
          </pc:spChg>
          <pc:spChg chg="del">
            <ac:chgData name="Anna Bramble" userId="5cca5846-2981-4621-97aa-74b4ff740a9a" providerId="ADAL" clId="{FB848A86-BA41-53FA-A30A-7B7D55849E22}" dt="2026-07-30T00:07:08.574" v="245" actId="478"/>
            <ac:spMkLst>
              <pc:docMk/>
              <pc:sldMasterMk cId="861545524" sldId="2147483660"/>
              <pc:sldLayoutMk cId="171847387" sldId="2147483662"/>
              <ac:spMk id="7" creationId="{A62C8B51-5DE3-5812-62A7-7A24D5EC82BB}"/>
            </ac:spMkLst>
          </pc:spChg>
          <pc:spChg chg="del">
            <ac:chgData name="Anna Bramble" userId="5cca5846-2981-4621-97aa-74b4ff740a9a" providerId="ADAL" clId="{FB848A86-BA41-53FA-A30A-7B7D55849E22}" dt="2026-07-30T00:07:08.574" v="245" actId="478"/>
            <ac:spMkLst>
              <pc:docMk/>
              <pc:sldMasterMk cId="861545524" sldId="2147483660"/>
              <pc:sldLayoutMk cId="171847387" sldId="2147483662"/>
              <ac:spMk id="8" creationId="{710CB6E4-48A6-9E88-83DA-7D06F8FAFE13}"/>
            </ac:spMkLst>
          </pc:spChg>
        </pc:sldLayoutChg>
        <pc:sldLayoutChg chg="addSp delSp modSp mod">
          <pc:chgData name="Anna Bramble" userId="5cca5846-2981-4621-97aa-74b4ff740a9a" providerId="ADAL" clId="{FB848A86-BA41-53FA-A30A-7B7D55849E22}" dt="2026-07-30T00:14:12.894" v="297" actId="1076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30T00:14:12.894" v="297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  <pc:sldLayoutChg chg="add mod replId modTransition setBg">
          <pc:chgData name="Anna Bramble" userId="5cca5846-2981-4621-97aa-74b4ff740a9a" providerId="ADAL" clId="{FB848A86-BA41-53FA-A30A-7B7D55849E22}" dt="2026-07-30T00:08:45.059" v="262"/>
          <pc:sldLayoutMkLst>
            <pc:docMk/>
            <pc:sldMasterMk cId="861545524" sldId="2147483660"/>
            <pc:sldLayoutMk cId="1104813630" sldId="2147483687"/>
          </pc:sldLayoutMkLst>
        </pc:sldLayoutChg>
      </pc:sldMasterChg>
      <pc:sldMasterChg chg="addSp delSp modSp mod setBg addSldLayout modSldLayout">
        <pc:chgData name="Anna Bramble" userId="5cca5846-2981-4621-97aa-74b4ff740a9a" providerId="ADAL" clId="{FB848A86-BA41-53FA-A30A-7B7D55849E22}" dt="2026-07-30T00:13:44.377" v="293" actId="255"/>
        <pc:sldMasterMkLst>
          <pc:docMk/>
          <pc:sldMasterMk cId="3876904348" sldId="2147483674"/>
        </pc:sldMasterMkLst>
        <pc:spChg chg="mod">
          <ac:chgData name="Anna Bramble" userId="5cca5846-2981-4621-97aa-74b4ff740a9a" providerId="ADAL" clId="{FB848A86-BA41-53FA-A30A-7B7D55849E22}" dt="2026-07-30T00:07:31.839" v="248" actId="14100"/>
          <ac:spMkLst>
            <pc:docMk/>
            <pc:sldMasterMk cId="3876904348" sldId="2147483674"/>
            <ac:spMk id="2" creationId="{05E9BFB6-6BFE-47F3-BE8C-CB5F2F85BD85}"/>
          </ac:spMkLst>
        </pc:spChg>
        <pc:spChg chg="mod">
          <ac:chgData name="Anna Bramble" userId="5cca5846-2981-4621-97aa-74b4ff740a9a" providerId="ADAL" clId="{FB848A86-BA41-53FA-A30A-7B7D55849E22}" dt="2026-07-30T00:07:31.839" v="248" actId="14100"/>
          <ac:spMkLst>
            <pc:docMk/>
            <pc:sldMasterMk cId="3876904348" sldId="2147483674"/>
            <ac:spMk id="3" creationId="{BB379B61-1AEE-4C91-8922-99E84A64DA88}"/>
          </ac:spMkLst>
        </pc:spChg>
        <pc:spChg chg="add del mod">
          <ac:chgData name="Anna Bramble" userId="5cca5846-2981-4621-97aa-74b4ff740a9a" providerId="ADAL" clId="{FB848A86-BA41-53FA-A30A-7B7D55849E22}" dt="2026-07-30T00:12:00.828" v="285" actId="21"/>
          <ac:spMkLst>
            <pc:docMk/>
            <pc:sldMasterMk cId="3876904348" sldId="2147483674"/>
            <ac:spMk id="4" creationId="{59A6C756-84FD-E2C0-2EA5-3B9F041AC262}"/>
          </ac:spMkLst>
        </pc:spChg>
        <pc:spChg chg="del">
          <ac:chgData name="Anna Bramble" userId="5cca5846-2981-4621-97aa-74b4ff740a9a" providerId="ADAL" clId="{FB848A86-BA41-53FA-A30A-7B7D55849E22}" dt="2026-07-30T00:00:07.752" v="191" actId="478"/>
          <ac:spMkLst>
            <pc:docMk/>
            <pc:sldMasterMk cId="3876904348" sldId="2147483674"/>
            <ac:spMk id="5" creationId="{000642EA-DFC4-4C06-B1F4-F7D4C4A064D2}"/>
          </ac:spMkLst>
        </pc:spChg>
        <pc:spChg chg="del">
          <ac:chgData name="Anna Bramble" userId="5cca5846-2981-4621-97aa-74b4ff740a9a" providerId="ADAL" clId="{FB848A86-BA41-53FA-A30A-7B7D55849E22}" dt="2026-07-29T23:59:58.172" v="190" actId="478"/>
          <ac:spMkLst>
            <pc:docMk/>
            <pc:sldMasterMk cId="3876904348" sldId="2147483674"/>
            <ac:spMk id="6" creationId="{57A860CE-669D-483D-BD76-863DDD010FFA}"/>
          </ac:spMkLst>
        </pc:spChg>
        <pc:spChg chg="add del mod">
          <ac:chgData name="Anna Bramble" userId="5cca5846-2981-4621-97aa-74b4ff740a9a" providerId="ADAL" clId="{FB848A86-BA41-53FA-A30A-7B7D55849E22}" dt="2026-07-30T00:12:00.828" v="285" actId="21"/>
          <ac:spMkLst>
            <pc:docMk/>
            <pc:sldMasterMk cId="3876904348" sldId="2147483674"/>
            <ac:spMk id="7" creationId="{91C42DBA-0AF6-BD8A-12EC-1710D0011A93}"/>
          </ac:spMkLst>
        </pc:spChg>
        <pc:sldLayoutChg chg="delSp modSp mod setBg">
          <pc:chgData name="Anna Bramble" userId="5cca5846-2981-4621-97aa-74b4ff740a9a" providerId="ADAL" clId="{FB848A86-BA41-53FA-A30A-7B7D55849E22}" dt="2026-07-30T00:13:32.871" v="291" actId="255"/>
          <pc:sldLayoutMkLst>
            <pc:docMk/>
            <pc:sldMasterMk cId="3876904348" sldId="2147483674"/>
            <pc:sldLayoutMk cId="2404433670" sldId="2147483675"/>
          </pc:sldLayoutMkLst>
          <pc:spChg chg="del">
            <ac:chgData name="Anna Bramble" userId="5cca5846-2981-4621-97aa-74b4ff740a9a" providerId="ADAL" clId="{FB848A86-BA41-53FA-A30A-7B7D55849E22}" dt="2026-07-30T00:01:08.282" v="205" actId="478"/>
            <ac:spMkLst>
              <pc:docMk/>
              <pc:sldMasterMk cId="3876904348" sldId="2147483674"/>
              <pc:sldLayoutMk cId="2404433670" sldId="2147483675"/>
              <ac:spMk id="2" creationId="{786D3AA9-4C94-83E1-E44F-F2465CC5C491}"/>
            </ac:spMkLst>
          </pc:spChg>
          <pc:spChg chg="del">
            <ac:chgData name="Anna Bramble" userId="5cca5846-2981-4621-97aa-74b4ff740a9a" providerId="ADAL" clId="{FB848A86-BA41-53FA-A30A-7B7D55849E22}" dt="2026-07-30T00:01:08.282" v="205" actId="478"/>
            <ac:spMkLst>
              <pc:docMk/>
              <pc:sldMasterMk cId="3876904348" sldId="2147483674"/>
              <pc:sldLayoutMk cId="2404433670" sldId="2147483675"/>
              <ac:spMk id="3" creationId="{F9EA3749-5E2B-D06D-854E-141C6096E44A}"/>
            </ac:spMkLst>
          </pc:spChg>
          <pc:spChg chg="mod">
            <ac:chgData name="Anna Bramble" userId="5cca5846-2981-4621-97aa-74b4ff740a9a" providerId="ADAL" clId="{FB848A86-BA41-53FA-A30A-7B7D55849E22}" dt="2026-07-30T00:13:32.871" v="291" actId="255"/>
            <ac:spMkLst>
              <pc:docMk/>
              <pc:sldMasterMk cId="3876904348" sldId="2147483674"/>
              <pc:sldLayoutMk cId="2404433670" sldId="2147483675"/>
              <ac:spMk id="7" creationId="{CA8017C7-B05D-D64E-96E3-51366030F5F7}"/>
            </ac:spMkLst>
          </pc:spChg>
          <pc:spChg chg="mod">
            <ac:chgData name="Anna Bramble" userId="5cca5846-2981-4621-97aa-74b4ff740a9a" providerId="ADAL" clId="{FB848A86-BA41-53FA-A30A-7B7D55849E22}" dt="2026-07-30T00:07:37.511" v="249" actId="14100"/>
            <ac:spMkLst>
              <pc:docMk/>
              <pc:sldMasterMk cId="3876904348" sldId="2147483674"/>
              <pc:sldLayoutMk cId="2404433670" sldId="2147483675"/>
              <ac:spMk id="8" creationId="{7328DF4E-FF52-7743-977C-4EB0CE01107D}"/>
            </ac:spMkLst>
          </pc:spChg>
        </pc:sldLayoutChg>
        <pc:sldLayoutChg chg="modSp mod setBg">
          <pc:chgData name="Anna Bramble" userId="5cca5846-2981-4621-97aa-74b4ff740a9a" providerId="ADAL" clId="{FB848A86-BA41-53FA-A30A-7B7D55849E22}" dt="2026-07-30T00:13:44.377" v="293" actId="255"/>
          <pc:sldLayoutMkLst>
            <pc:docMk/>
            <pc:sldMasterMk cId="3876904348" sldId="2147483674"/>
            <pc:sldLayoutMk cId="1845123541" sldId="2147483676"/>
          </pc:sldLayoutMkLst>
          <pc:spChg chg="mod">
            <ac:chgData name="Anna Bramble" userId="5cca5846-2981-4621-97aa-74b4ff740a9a" providerId="ADAL" clId="{FB848A86-BA41-53FA-A30A-7B7D55849E22}" dt="2026-07-30T00:13:44.377" v="293" actId="255"/>
            <ac:spMkLst>
              <pc:docMk/>
              <pc:sldMasterMk cId="3876904348" sldId="2147483674"/>
              <pc:sldLayoutMk cId="1845123541" sldId="2147483676"/>
              <ac:spMk id="2" creationId="{22738939-8BCA-4A48-977C-4AEF72ED07AD}"/>
            </ac:spMkLst>
          </pc:spChg>
          <pc:spChg chg="mod">
            <ac:chgData name="Anna Bramble" userId="5cca5846-2981-4621-97aa-74b4ff740a9a" providerId="ADAL" clId="{FB848A86-BA41-53FA-A30A-7B7D55849E22}" dt="2026-07-30T00:07:45.863" v="251" actId="14100"/>
            <ac:spMkLst>
              <pc:docMk/>
              <pc:sldMasterMk cId="3876904348" sldId="2147483674"/>
              <pc:sldLayoutMk cId="1845123541" sldId="2147483676"/>
              <ac:spMk id="3" creationId="{06B00400-E807-40A7-9671-CD762F43F0EF}"/>
            </ac:spMkLst>
          </pc:spChg>
        </pc:sldLayoutChg>
        <pc:sldLayoutChg chg="modSp mod setBg">
          <pc:chgData name="Anna Bramble" userId="5cca5846-2981-4621-97aa-74b4ff740a9a" providerId="ADAL" clId="{FB848A86-BA41-53FA-A30A-7B7D55849E22}" dt="2026-07-30T00:13:12.209" v="288" actId="255"/>
          <pc:sldLayoutMkLst>
            <pc:docMk/>
            <pc:sldMasterMk cId="3876904348" sldId="2147483674"/>
            <pc:sldLayoutMk cId="3955872246" sldId="2147483677"/>
          </pc:sldLayoutMkLst>
          <pc:spChg chg="mod">
            <ac:chgData name="Anna Bramble" userId="5cca5846-2981-4621-97aa-74b4ff740a9a" providerId="ADAL" clId="{FB848A86-BA41-53FA-A30A-7B7D55849E22}" dt="2026-07-30T00:13:12.209" v="288" actId="255"/>
            <ac:spMkLst>
              <pc:docMk/>
              <pc:sldMasterMk cId="3876904348" sldId="2147483674"/>
              <pc:sldLayoutMk cId="3955872246" sldId="2147483677"/>
              <ac:spMk id="2" creationId="{85CFC843-CC10-4297-9633-2E01492B1B1F}"/>
            </ac:spMkLst>
          </pc:spChg>
        </pc:sldLayoutChg>
        <pc:sldLayoutChg chg="modSp add mod replId modTransition">
          <pc:chgData name="Anna Bramble" userId="5cca5846-2981-4621-97aa-74b4ff740a9a" providerId="ADAL" clId="{FB848A86-BA41-53FA-A30A-7B7D55849E22}" dt="2026-07-30T00:13:17.898" v="289" actId="255"/>
          <pc:sldLayoutMkLst>
            <pc:docMk/>
            <pc:sldMasterMk cId="3876904348" sldId="2147483674"/>
            <pc:sldLayoutMk cId="139597936" sldId="2147483686"/>
          </pc:sldLayoutMkLst>
          <pc:spChg chg="mod">
            <ac:chgData name="Anna Bramble" userId="5cca5846-2981-4621-97aa-74b4ff740a9a" providerId="ADAL" clId="{FB848A86-BA41-53FA-A30A-7B7D55849E22}" dt="2026-07-30T00:13:17.898" v="289" actId="255"/>
            <ac:spMkLst>
              <pc:docMk/>
              <pc:sldMasterMk cId="3876904348" sldId="2147483674"/>
              <pc:sldLayoutMk cId="139597936" sldId="2147483686"/>
              <ac:spMk id="2" creationId="{85CFC843-CC10-4297-9633-2E01492B1B1F}"/>
            </ac:spMkLst>
          </pc:spChg>
        </pc:sldLayoutChg>
        <pc:sldLayoutChg chg="add mod replId modTransition setBg">
          <pc:chgData name="Anna Bramble" userId="5cca5846-2981-4621-97aa-74b4ff740a9a" providerId="ADAL" clId="{FB848A86-BA41-53FA-A30A-7B7D55849E22}" dt="2026-07-30T00:09:38.647" v="267"/>
          <pc:sldLayoutMkLst>
            <pc:docMk/>
            <pc:sldMasterMk cId="3876904348" sldId="2147483674"/>
            <pc:sldLayoutMk cId="2321097253" sldId="2147483688"/>
          </pc:sldLayoutMkLst>
        </pc:sldLayoutChg>
        <pc:sldLayoutChg chg="add mod modTransition setBg">
          <pc:chgData name="Anna Bramble" userId="5cca5846-2981-4621-97aa-74b4ff740a9a" providerId="ADAL" clId="{FB848A86-BA41-53FA-A30A-7B7D55849E22}" dt="2026-07-30T00:10:04.936" v="270"/>
          <pc:sldLayoutMkLst>
            <pc:docMk/>
            <pc:sldMasterMk cId="3876904348" sldId="2147483674"/>
            <pc:sldLayoutMk cId="789435087" sldId="214748368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6" y="1041400"/>
            <a:ext cx="3309466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6" y="3568373"/>
            <a:ext cx="330946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6" y="1588817"/>
            <a:ext cx="3298834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6" y="4115790"/>
            <a:ext cx="3298834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595" y="365125"/>
            <a:ext cx="8399721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595" y="1825625"/>
            <a:ext cx="8399721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595" y="365125"/>
            <a:ext cx="8399721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595" y="1825625"/>
            <a:ext cx="8399721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210972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595" y="365125"/>
            <a:ext cx="8399721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595" y="1825625"/>
            <a:ext cx="8399721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89435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963" y="1114856"/>
            <a:ext cx="8420986" cy="4628287"/>
          </a:xfrm>
        </p:spPr>
        <p:txBody>
          <a:bodyPr anchor="ctr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1963" y="1114856"/>
            <a:ext cx="8410353" cy="4628287"/>
          </a:xfrm>
        </p:spPr>
        <p:txBody>
          <a:bodyPr anchor="ctr"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597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595" y="365125"/>
            <a:ext cx="841035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595" y="1825625"/>
            <a:ext cx="841035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595" y="365125"/>
            <a:ext cx="841035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3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595" y="1825625"/>
            <a:ext cx="841035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4813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3582" y="1114856"/>
            <a:ext cx="6884835" cy="4628287"/>
          </a:xfrm>
        </p:spPr>
        <p:txBody>
          <a:bodyPr anchor="ctr">
            <a:normAutofit/>
          </a:bodyPr>
          <a:lstStyle>
            <a:lvl1pPr>
              <a:defRPr sz="60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7" r:id="rId3"/>
    <p:sldLayoutId id="2147483663" r:id="rId4"/>
    <p:sldLayoutId id="2147483685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52" r:id="rId11"/>
    <p:sldLayoutId id="2147483657" r:id="rId1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5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7911" y="365125"/>
            <a:ext cx="8396177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97911" y="1825625"/>
            <a:ext cx="83961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88" r:id="rId3"/>
    <p:sldLayoutId id="2147483689" r:id="rId4"/>
    <p:sldLayoutId id="2147483677" r:id="rId5"/>
    <p:sldLayoutId id="2147483686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92BC2-08AD-B236-F479-F9CBEBDB79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C528C5-CECD-3124-46BC-A32EE361E6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52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C5451-C9D0-848C-096C-451BDC6CA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20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A82B9-04B3-4A4D-D8AD-DE7A0AF68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DCA38-4BAA-21CA-76BE-537B2BAA1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422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800D1-FCC5-6534-A3CE-FDF5A7920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CCC0C-E7E8-B7AE-2EE5-7D14E43AC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21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54749-A45C-E342-1923-F47BF5D44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9A411-C91E-D42E-1AF3-E46493A33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27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2965F-ACFC-2B62-8D25-AF8533C0D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53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FA420-5E3B-4D56-85D4-6DA1E0DC6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04ACF-3FAD-259C-69F3-0A694DF59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59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83221-7EA3-CC46-B653-9C685FB17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6D21F-2E6D-DAC6-411D-338FF147C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84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3F94DF5-8B83-41FC-9F12-1024D29A87B7}"/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schemas.microsoft.com/office/2006/metadata/properties"/>
    <ds:schemaRef ds:uri="http://www.w3.org/XML/1998/namespace"/>
    <ds:schemaRef ds:uri="b7e36264-b76b-4546-857f-03fce5c6ba07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http://schemas.microsoft.com/sharepoint/v3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6038</TotalTime>
  <Words>0</Words>
  <Application>Microsoft Macintosh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1</cp:revision>
  <dcterms:created xsi:type="dcterms:W3CDTF">2026-07-10T01:56:39Z</dcterms:created>
  <dcterms:modified xsi:type="dcterms:W3CDTF">2026-07-30T00:14:33Z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