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1"/>
  </p:notesMasterIdLst>
  <p:sldIdLst>
    <p:sldId id="256" r:id="rId7"/>
    <p:sldId id="258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1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8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modMainMaster">
      <pc:chgData name="Anna Bramble" userId="5cca5846-2981-4621-97aa-74b4ff740a9a" providerId="ADAL" clId="{FB848A86-BA41-53FA-A30A-7B7D55849E22}" dt="2026-07-21T01:58:53.823" v="95" actId="255"/>
      <pc:docMkLst>
        <pc:docMk/>
      </pc:docMkLst>
      <pc:sldChg chg="addSp delSp modSp mod setBg">
        <pc:chgData name="Anna Bramble" userId="5cca5846-2981-4621-97aa-74b4ff740a9a" providerId="ADAL" clId="{FB848A86-BA41-53FA-A30A-7B7D55849E22}" dt="2026-07-14T23:17:45.868" v="33"/>
        <pc:sldMkLst>
          <pc:docMk/>
          <pc:sldMk cId="896887987" sldId="256"/>
        </pc:sldMkLst>
      </pc:sldChg>
      <pc:sldChg chg="addSp delSp modSp del mod">
        <pc:chgData name="Anna Bramble" userId="5cca5846-2981-4621-97aa-74b4ff740a9a" providerId="ADAL" clId="{FB848A86-BA41-53FA-A30A-7B7D55849E22}" dt="2026-07-20T05:06:02.970" v="74" actId="2696"/>
        <pc:sldMkLst>
          <pc:docMk/>
          <pc:sldMk cId="994789158" sldId="257"/>
        </pc:sldMkLst>
      </pc:sldChg>
      <pc:sldChg chg="addSp modSp mod">
        <pc:chgData name="Anna Bramble" userId="5cca5846-2981-4621-97aa-74b4ff740a9a" providerId="ADAL" clId="{FB848A86-BA41-53FA-A30A-7B7D55849E22}" dt="2026-07-21T01:58:43.574" v="93" actId="255"/>
        <pc:sldMkLst>
          <pc:docMk/>
          <pc:sldMk cId="885468086" sldId="258"/>
        </pc:sldMkLst>
        <pc:spChg chg="mod">
          <ac:chgData name="Anna Bramble" userId="5cca5846-2981-4621-97aa-74b4ff740a9a" providerId="ADAL" clId="{FB848A86-BA41-53FA-A30A-7B7D55849E22}" dt="2026-07-20T05:05:56.395" v="72" actId="255"/>
          <ac:spMkLst>
            <pc:docMk/>
            <pc:sldMk cId="885468086" sldId="258"/>
            <ac:spMk id="2" creationId="{FCBED7C0-1BDF-A831-CDD8-E0B354ED1B01}"/>
          </ac:spMkLst>
        </pc:spChg>
        <pc:spChg chg="add mod">
          <ac:chgData name="Anna Bramble" userId="5cca5846-2981-4621-97aa-74b4ff740a9a" providerId="ADAL" clId="{FB848A86-BA41-53FA-A30A-7B7D55849E22}" dt="2026-07-21T01:58:43.574" v="93" actId="255"/>
          <ac:spMkLst>
            <pc:docMk/>
            <pc:sldMk cId="885468086" sldId="258"/>
            <ac:spMk id="3" creationId="{5B37F998-4C6E-FFCD-D524-7E437D9EB868}"/>
          </ac:spMkLst>
        </pc:spChg>
      </pc:sldChg>
      <pc:sldChg chg="del">
        <pc:chgData name="Anna Bramble" userId="5cca5846-2981-4621-97aa-74b4ff740a9a" providerId="ADAL" clId="{FB848A86-BA41-53FA-A30A-7B7D55849E22}" dt="2026-07-20T05:06:05.262" v="85" actId="2696"/>
        <pc:sldMkLst>
          <pc:docMk/>
          <pc:sldMk cId="2386185307" sldId="259"/>
        </pc:sldMkLst>
      </pc:sldChg>
      <pc:sldChg chg="addSp delSp modSp del mod">
        <pc:chgData name="Anna Bramble" userId="5cca5846-2981-4621-97aa-74b4ff740a9a" providerId="ADAL" clId="{FB848A86-BA41-53FA-A30A-7B7D55849E22}" dt="2026-07-20T05:06:02.971" v="76" actId="2696"/>
        <pc:sldMkLst>
          <pc:docMk/>
          <pc:sldMk cId="3941117237" sldId="260"/>
        </pc:sldMkLst>
        <pc:spChg chg="add del">
          <ac:chgData name="Anna Bramble" userId="5cca5846-2981-4621-97aa-74b4ff740a9a" providerId="ADAL" clId="{FB848A86-BA41-53FA-A30A-7B7D55849E22}" dt="2026-07-20T05:05:07.798" v="64" actId="11529"/>
          <ac:spMkLst>
            <pc:docMk/>
            <pc:sldMk cId="3941117237" sldId="260"/>
            <ac:spMk id="3" creationId="{D6ED24E5-E623-EF8A-3329-66C3530A259B}"/>
          </ac:spMkLst>
        </pc:spChg>
        <pc:spChg chg="add del mod">
          <ac:chgData name="Anna Bramble" userId="5cca5846-2981-4621-97aa-74b4ff740a9a" providerId="ADAL" clId="{FB848A86-BA41-53FA-A30A-7B7D55849E22}" dt="2026-07-20T05:05:06.689" v="62" actId="11529"/>
          <ac:spMkLst>
            <pc:docMk/>
            <pc:sldMk cId="3941117237" sldId="260"/>
            <ac:spMk id="4" creationId="{C5C32BCB-994F-B239-143A-43B0122C2F7E}"/>
          </ac:spMkLst>
        </pc:spChg>
      </pc:sldChg>
      <pc:sldChg chg="del">
        <pc:chgData name="Anna Bramble" userId="5cca5846-2981-4621-97aa-74b4ff740a9a" providerId="ADAL" clId="{FB848A86-BA41-53FA-A30A-7B7D55849E22}" dt="2026-07-20T05:06:02.974" v="84" actId="2696"/>
        <pc:sldMkLst>
          <pc:docMk/>
          <pc:sldMk cId="4100304025" sldId="261"/>
        </pc:sldMkLst>
      </pc:sldChg>
      <pc:sldChg chg="del">
        <pc:chgData name="Anna Bramble" userId="5cca5846-2981-4621-97aa-74b4ff740a9a" providerId="ADAL" clId="{FB848A86-BA41-53FA-A30A-7B7D55849E22}" dt="2026-07-20T05:06:02.973" v="81" actId="2696"/>
        <pc:sldMkLst>
          <pc:docMk/>
          <pc:sldMk cId="2635285271" sldId="262"/>
        </pc:sldMkLst>
      </pc:sldChg>
      <pc:sldChg chg="del">
        <pc:chgData name="Anna Bramble" userId="5cca5846-2981-4621-97aa-74b4ff740a9a" providerId="ADAL" clId="{FB848A86-BA41-53FA-A30A-7B7D55849E22}" dt="2026-07-20T05:06:02.972" v="80" actId="2696"/>
        <pc:sldMkLst>
          <pc:docMk/>
          <pc:sldMk cId="12366385" sldId="263"/>
        </pc:sldMkLst>
      </pc:sldChg>
      <pc:sldChg chg="del">
        <pc:chgData name="Anna Bramble" userId="5cca5846-2981-4621-97aa-74b4ff740a9a" providerId="ADAL" clId="{FB848A86-BA41-53FA-A30A-7B7D55849E22}" dt="2026-07-20T05:06:02.971" v="77" actId="2696"/>
        <pc:sldMkLst>
          <pc:docMk/>
          <pc:sldMk cId="180945385" sldId="264"/>
        </pc:sldMkLst>
      </pc:sldChg>
      <pc:sldChg chg="del">
        <pc:chgData name="Anna Bramble" userId="5cca5846-2981-4621-97aa-74b4ff740a9a" providerId="ADAL" clId="{FB848A86-BA41-53FA-A30A-7B7D55849E22}" dt="2026-07-20T05:06:02.973" v="82" actId="2696"/>
        <pc:sldMkLst>
          <pc:docMk/>
          <pc:sldMk cId="3738628544" sldId="265"/>
        </pc:sldMkLst>
      </pc:sldChg>
      <pc:sldChg chg="addSp delSp modSp del mod">
        <pc:chgData name="Anna Bramble" userId="5cca5846-2981-4621-97aa-74b4ff740a9a" providerId="ADAL" clId="{FB848A86-BA41-53FA-A30A-7B7D55849E22}" dt="2026-07-20T05:06:02.972" v="79" actId="2696"/>
        <pc:sldMkLst>
          <pc:docMk/>
          <pc:sldMk cId="489546468" sldId="266"/>
        </pc:sldMkLst>
      </pc:sldChg>
      <pc:sldChg chg="addSp delSp modSp del mod">
        <pc:chgData name="Anna Bramble" userId="5cca5846-2981-4621-97aa-74b4ff740a9a" providerId="ADAL" clId="{FB848A86-BA41-53FA-A30A-7B7D55849E22}" dt="2026-07-20T05:06:02.973" v="83" actId="2696"/>
        <pc:sldMkLst>
          <pc:docMk/>
          <pc:sldMk cId="3379632435" sldId="267"/>
        </pc:sldMkLst>
        <pc:spChg chg="add mod">
          <ac:chgData name="Anna Bramble" userId="5cca5846-2981-4621-97aa-74b4ff740a9a" providerId="ADAL" clId="{FB848A86-BA41-53FA-A30A-7B7D55849E22}" dt="2026-07-20T05:04:58.629" v="51"/>
          <ac:spMkLst>
            <pc:docMk/>
            <pc:sldMk cId="3379632435" sldId="267"/>
            <ac:spMk id="4" creationId="{F6F9A3E4-AA9B-F3AB-ADC6-DD59414C9B01}"/>
          </ac:spMkLst>
        </pc:spChg>
      </pc:sldChg>
      <pc:sldChg chg="modSp del mod">
        <pc:chgData name="Anna Bramble" userId="5cca5846-2981-4621-97aa-74b4ff740a9a" providerId="ADAL" clId="{FB848A86-BA41-53FA-A30A-7B7D55849E22}" dt="2026-07-20T05:06:02.970" v="75" actId="2696"/>
        <pc:sldMkLst>
          <pc:docMk/>
          <pc:sldMk cId="3760694236" sldId="268"/>
        </pc:sldMkLst>
        <pc:spChg chg="mod">
          <ac:chgData name="Anna Bramble" userId="5cca5846-2981-4621-97aa-74b4ff740a9a" providerId="ADAL" clId="{FB848A86-BA41-53FA-A30A-7B7D55849E22}" dt="2026-07-20T05:05:09.659" v="67" actId="1076"/>
          <ac:spMkLst>
            <pc:docMk/>
            <pc:sldMk cId="3760694236" sldId="268"/>
            <ac:spMk id="3" creationId="{E65F644D-A8C6-ECA1-72FD-463A2B040C31}"/>
          </ac:spMkLst>
        </pc:spChg>
      </pc:sldChg>
      <pc:sldChg chg="addSp modSp del">
        <pc:chgData name="Anna Bramble" userId="5cca5846-2981-4621-97aa-74b4ff740a9a" providerId="ADAL" clId="{FB848A86-BA41-53FA-A30A-7B7D55849E22}" dt="2026-07-20T05:06:02.972" v="78" actId="2696"/>
        <pc:sldMkLst>
          <pc:docMk/>
          <pc:sldMk cId="3709843550" sldId="269"/>
        </pc:sldMkLst>
        <pc:spChg chg="add mod">
          <ac:chgData name="Anna Bramble" userId="5cca5846-2981-4621-97aa-74b4ff740a9a" providerId="ADAL" clId="{FB848A86-BA41-53FA-A30A-7B7D55849E22}" dt="2026-07-20T05:05:00.833" v="52"/>
          <ac:spMkLst>
            <pc:docMk/>
            <pc:sldMk cId="3709843550" sldId="269"/>
            <ac:spMk id="4" creationId="{32A173A3-3AAF-0BE1-F196-A9E4C472A42F}"/>
          </ac:spMkLst>
        </pc:spChg>
      </pc:sldChg>
      <pc:sldChg chg="modSp add mod">
        <pc:chgData name="Anna Bramble" userId="5cca5846-2981-4621-97aa-74b4ff740a9a" providerId="ADAL" clId="{FB848A86-BA41-53FA-A30A-7B7D55849E22}" dt="2026-07-21T01:58:48.869" v="94" actId="255"/>
        <pc:sldMkLst>
          <pc:docMk/>
          <pc:sldMk cId="3343156057" sldId="270"/>
        </pc:sldMkLst>
        <pc:spChg chg="mod">
          <ac:chgData name="Anna Bramble" userId="5cca5846-2981-4621-97aa-74b4ff740a9a" providerId="ADAL" clId="{FB848A86-BA41-53FA-A30A-7B7D55849E22}" dt="2026-07-20T05:06:17.133" v="87" actId="20577"/>
          <ac:spMkLst>
            <pc:docMk/>
            <pc:sldMk cId="3343156057" sldId="270"/>
            <ac:spMk id="2" creationId="{BD2156F9-69FB-A1B9-E78A-673FD5F89081}"/>
          </ac:spMkLst>
        </pc:spChg>
        <pc:spChg chg="mod">
          <ac:chgData name="Anna Bramble" userId="5cca5846-2981-4621-97aa-74b4ff740a9a" providerId="ADAL" clId="{FB848A86-BA41-53FA-A30A-7B7D55849E22}" dt="2026-07-21T01:58:48.869" v="94" actId="255"/>
          <ac:spMkLst>
            <pc:docMk/>
            <pc:sldMk cId="3343156057" sldId="270"/>
            <ac:spMk id="3" creationId="{8E9443E2-36E4-090F-A04D-86CE923F65B4}"/>
          </ac:spMkLst>
        </pc:spChg>
      </pc:sldChg>
      <pc:sldChg chg="modSp add mod">
        <pc:chgData name="Anna Bramble" userId="5cca5846-2981-4621-97aa-74b4ff740a9a" providerId="ADAL" clId="{FB848A86-BA41-53FA-A30A-7B7D55849E22}" dt="2026-07-21T01:58:53.823" v="95" actId="255"/>
        <pc:sldMkLst>
          <pc:docMk/>
          <pc:sldMk cId="3261936710" sldId="271"/>
        </pc:sldMkLst>
        <pc:spChg chg="mod">
          <ac:chgData name="Anna Bramble" userId="5cca5846-2981-4621-97aa-74b4ff740a9a" providerId="ADAL" clId="{FB848A86-BA41-53FA-A30A-7B7D55849E22}" dt="2026-07-20T05:07:10.004" v="91"/>
          <ac:spMkLst>
            <pc:docMk/>
            <pc:sldMk cId="3261936710" sldId="271"/>
            <ac:spMk id="2" creationId="{3C094A4B-5869-08AD-E39F-1BE46290C529}"/>
          </ac:spMkLst>
        </pc:spChg>
        <pc:spChg chg="mod">
          <ac:chgData name="Anna Bramble" userId="5cca5846-2981-4621-97aa-74b4ff740a9a" providerId="ADAL" clId="{FB848A86-BA41-53FA-A30A-7B7D55849E22}" dt="2026-07-21T01:58:53.823" v="95" actId="255"/>
          <ac:spMkLst>
            <pc:docMk/>
            <pc:sldMk cId="3261936710" sldId="271"/>
            <ac:spMk id="3" creationId="{250AEF44-780D-315B-1BD7-D37445928FC1}"/>
          </ac:spMkLst>
        </pc:spChg>
      </pc:sldChg>
      <pc:sldMasterChg chg="modSldLayout">
        <pc:chgData name="Anna Bramble" userId="5cca5846-2981-4621-97aa-74b4ff740a9a" providerId="ADAL" clId="{FB848A86-BA41-53FA-A30A-7B7D55849E22}" dt="2026-07-14T23:10:02.061" v="6" actId="21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14T23:10:02.061" v="6" actId="21"/>
          <pc:sldLayoutMkLst>
            <pc:docMk/>
            <pc:sldMasterMk cId="861545524" sldId="2147483660"/>
            <pc:sldLayoutMk cId="2799685675" sldId="2147483685"/>
          </pc:sldLayoutMkLst>
        </pc:sldLayoutChg>
      </pc:sldMasterChg>
    </pc:docChg>
  </pc:docChgLst>
  <pc:docChgLst>
    <pc:chgData name="Taryn Somerville" userId="69027dbc-bab2-498d-a7ad-5b94e4d4fd30" providerId="ADAL" clId="{64C0FA9B-3448-49D0-8605-7B98FAD56807}"/>
    <pc:docChg chg="modSld">
      <pc:chgData name="Taryn Somerville" userId="69027dbc-bab2-498d-a7ad-5b94e4d4fd30" providerId="ADAL" clId="{64C0FA9B-3448-49D0-8605-7B98FAD56807}" dt="2026-07-21T05:13:53.646" v="9" actId="12788"/>
      <pc:docMkLst>
        <pc:docMk/>
      </pc:docMkLst>
      <pc:sldChg chg="modSp mod">
        <pc:chgData name="Taryn Somerville" userId="69027dbc-bab2-498d-a7ad-5b94e4d4fd30" providerId="ADAL" clId="{64C0FA9B-3448-49D0-8605-7B98FAD56807}" dt="2026-07-21T05:13:00.664" v="2" actId="12788"/>
        <pc:sldMkLst>
          <pc:docMk/>
          <pc:sldMk cId="885468086" sldId="258"/>
        </pc:sldMkLst>
        <pc:spChg chg="mod">
          <ac:chgData name="Taryn Somerville" userId="69027dbc-bab2-498d-a7ad-5b94e4d4fd30" providerId="ADAL" clId="{64C0FA9B-3448-49D0-8605-7B98FAD56807}" dt="2026-07-21T05:13:00.664" v="2" actId="12788"/>
          <ac:spMkLst>
            <pc:docMk/>
            <pc:sldMk cId="885468086" sldId="258"/>
            <ac:spMk id="2" creationId="{FCBED7C0-1BDF-A831-CDD8-E0B354ED1B01}"/>
          </ac:spMkLst>
        </pc:spChg>
        <pc:spChg chg="mod">
          <ac:chgData name="Taryn Somerville" userId="69027dbc-bab2-498d-a7ad-5b94e4d4fd30" providerId="ADAL" clId="{64C0FA9B-3448-49D0-8605-7B98FAD56807}" dt="2026-07-21T05:13:00.664" v="2" actId="12788"/>
          <ac:spMkLst>
            <pc:docMk/>
            <pc:sldMk cId="885468086" sldId="258"/>
            <ac:spMk id="3" creationId="{5B37F998-4C6E-FFCD-D524-7E437D9EB868}"/>
          </ac:spMkLst>
        </pc:spChg>
      </pc:sldChg>
      <pc:sldChg chg="modSp mod">
        <pc:chgData name="Taryn Somerville" userId="69027dbc-bab2-498d-a7ad-5b94e4d4fd30" providerId="ADAL" clId="{64C0FA9B-3448-49D0-8605-7B98FAD56807}" dt="2026-07-21T05:13:33.957" v="6" actId="12788"/>
        <pc:sldMkLst>
          <pc:docMk/>
          <pc:sldMk cId="3343156057" sldId="270"/>
        </pc:sldMkLst>
        <pc:spChg chg="mod">
          <ac:chgData name="Taryn Somerville" userId="69027dbc-bab2-498d-a7ad-5b94e4d4fd30" providerId="ADAL" clId="{64C0FA9B-3448-49D0-8605-7B98FAD56807}" dt="2026-07-21T05:13:33.957" v="6" actId="12788"/>
          <ac:spMkLst>
            <pc:docMk/>
            <pc:sldMk cId="3343156057" sldId="270"/>
            <ac:spMk id="2" creationId="{BD2156F9-69FB-A1B9-E78A-673FD5F89081}"/>
          </ac:spMkLst>
        </pc:spChg>
        <pc:spChg chg="mod">
          <ac:chgData name="Taryn Somerville" userId="69027dbc-bab2-498d-a7ad-5b94e4d4fd30" providerId="ADAL" clId="{64C0FA9B-3448-49D0-8605-7B98FAD56807}" dt="2026-07-21T05:13:33.957" v="6" actId="12788"/>
          <ac:spMkLst>
            <pc:docMk/>
            <pc:sldMk cId="3343156057" sldId="270"/>
            <ac:spMk id="3" creationId="{8E9443E2-36E4-090F-A04D-86CE923F65B4}"/>
          </ac:spMkLst>
        </pc:spChg>
      </pc:sldChg>
      <pc:sldChg chg="modSp mod">
        <pc:chgData name="Taryn Somerville" userId="69027dbc-bab2-498d-a7ad-5b94e4d4fd30" providerId="ADAL" clId="{64C0FA9B-3448-49D0-8605-7B98FAD56807}" dt="2026-07-21T05:13:53.646" v="9" actId="12788"/>
        <pc:sldMkLst>
          <pc:docMk/>
          <pc:sldMk cId="3261936710" sldId="271"/>
        </pc:sldMkLst>
        <pc:spChg chg="mod">
          <ac:chgData name="Taryn Somerville" userId="69027dbc-bab2-498d-a7ad-5b94e4d4fd30" providerId="ADAL" clId="{64C0FA9B-3448-49D0-8605-7B98FAD56807}" dt="2026-07-21T05:13:53.646" v="9" actId="12788"/>
          <ac:spMkLst>
            <pc:docMk/>
            <pc:sldMk cId="3261936710" sldId="271"/>
            <ac:spMk id="2" creationId="{3C094A4B-5869-08AD-E39F-1BE46290C529}"/>
          </ac:spMkLst>
        </pc:spChg>
        <pc:spChg chg="mod">
          <ac:chgData name="Taryn Somerville" userId="69027dbc-bab2-498d-a7ad-5b94e4d4fd30" providerId="ADAL" clId="{64C0FA9B-3448-49D0-8605-7B98FAD56807}" dt="2026-07-21T05:13:53.646" v="9" actId="12788"/>
          <ac:spMkLst>
            <pc:docMk/>
            <pc:sldMk cId="3261936710" sldId="271"/>
            <ac:spMk id="3" creationId="{250AEF44-780D-315B-1BD7-D37445928FC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816092"/>
            <a:ext cx="8183036" cy="4628287"/>
          </a:xfrm>
        </p:spPr>
        <p:txBody>
          <a:bodyPr anchor="ctr">
            <a:normAutofit/>
          </a:bodyPr>
          <a:lstStyle/>
          <a:p>
            <a:r>
              <a:rPr lang="en-US" sz="6000" dirty="0"/>
              <a:t>Nothing can separate you from my love.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37F998-4C6E-FFCD-D524-7E437D9EB868}"/>
              </a:ext>
            </a:extLst>
          </p:cNvPr>
          <p:cNvSpPr txBox="1">
            <a:spLocks/>
          </p:cNvSpPr>
          <p:nvPr/>
        </p:nvSpPr>
        <p:spPr>
          <a:xfrm>
            <a:off x="3232212" y="4657101"/>
            <a:ext cx="5727577" cy="11442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</a:rPr>
              <a:t>Romans 8:38-39</a:t>
            </a:r>
          </a:p>
        </p:txBody>
      </p:sp>
    </p:spTree>
    <p:extLst>
      <p:ext uri="{BB962C8B-B14F-4D97-AF65-F5344CB8AC3E}">
        <p14:creationId xmlns:p14="http://schemas.microsoft.com/office/powerpoint/2010/main" val="88546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01EA2D-DEAB-CB71-41BB-0A5FD5342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156F9-69FB-A1B9-E78A-673FD5F89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752717"/>
            <a:ext cx="8183036" cy="4628287"/>
          </a:xfrm>
        </p:spPr>
        <p:txBody>
          <a:bodyPr anchor="ctr">
            <a:normAutofit/>
          </a:bodyPr>
          <a:lstStyle/>
          <a:p>
            <a:r>
              <a:rPr lang="en-US" sz="6000" dirty="0"/>
              <a:t>I will always be </a:t>
            </a:r>
            <a:br>
              <a:rPr lang="en-US" sz="6000" dirty="0"/>
            </a:br>
            <a:r>
              <a:rPr lang="en-US" sz="6000" dirty="0"/>
              <a:t>with you.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E9443E2-36E4-090F-A04D-86CE923F65B4}"/>
              </a:ext>
            </a:extLst>
          </p:cNvPr>
          <p:cNvSpPr txBox="1">
            <a:spLocks/>
          </p:cNvSpPr>
          <p:nvPr/>
        </p:nvSpPr>
        <p:spPr>
          <a:xfrm>
            <a:off x="3232212" y="4593727"/>
            <a:ext cx="5727577" cy="11442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</a:rPr>
              <a:t>Matthew 28:20</a:t>
            </a:r>
          </a:p>
        </p:txBody>
      </p:sp>
    </p:spTree>
    <p:extLst>
      <p:ext uri="{BB962C8B-B14F-4D97-AF65-F5344CB8AC3E}">
        <p14:creationId xmlns:p14="http://schemas.microsoft.com/office/powerpoint/2010/main" val="3343156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79AA6-0767-E6F6-9388-409D411E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94A4B-5869-08AD-E39F-1BE46290C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580702"/>
            <a:ext cx="8183036" cy="4628287"/>
          </a:xfrm>
        </p:spPr>
        <p:txBody>
          <a:bodyPr anchor="ctr">
            <a:normAutofit/>
          </a:bodyPr>
          <a:lstStyle/>
          <a:p>
            <a:r>
              <a:rPr lang="en-US" sz="6000" dirty="0"/>
              <a:t>Bring your worries to me, and I will give you peace.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50AEF44-780D-315B-1BD7-D37445928FC1}"/>
              </a:ext>
            </a:extLst>
          </p:cNvPr>
          <p:cNvSpPr txBox="1">
            <a:spLocks/>
          </p:cNvSpPr>
          <p:nvPr/>
        </p:nvSpPr>
        <p:spPr>
          <a:xfrm>
            <a:off x="3232212" y="4421712"/>
            <a:ext cx="5727577" cy="11442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</a:rPr>
              <a:t>Philippians 4:6-7</a:t>
            </a:r>
          </a:p>
        </p:txBody>
      </p:sp>
    </p:spTree>
    <p:extLst>
      <p:ext uri="{BB962C8B-B14F-4D97-AF65-F5344CB8AC3E}">
        <p14:creationId xmlns:p14="http://schemas.microsoft.com/office/powerpoint/2010/main" val="326193671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1B6960-4C92-4AFC-9DD4-B5D7A0EED8C0}"/>
</file>

<file path=customXml/itemProps2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b7e36264-b76b-4546-857f-03fce5c6ba07"/>
    <ds:schemaRef ds:uri="http://schemas.microsoft.com/office/infopath/2007/PartnerControls"/>
    <ds:schemaRef ds:uri="7357dd1f-699d-4d79-9a3b-b8d4e997a419"/>
    <ds:schemaRef ds:uri="http://schemas.microsoft.com/sharepoint/v3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6123</TotalTime>
  <Words>35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Nothing can separate you from my love.</vt:lpstr>
      <vt:lpstr>I will always be  with you.</vt:lpstr>
      <vt:lpstr>Bring your worries to me, and I will give you peace.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Taryn Somerville</cp:lastModifiedBy>
  <cp:revision>1</cp:revision>
  <dcterms:created xsi:type="dcterms:W3CDTF">2026-07-10T01:56:39Z</dcterms:created>
  <dcterms:modified xsi:type="dcterms:W3CDTF">2026-07-21T05:13:58Z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