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  <p:sldMasterId id="2147483674" r:id="rId5"/>
    <p:sldMasterId id="2147483672" r:id="rId6"/>
  </p:sldMasterIdLst>
  <p:notesMasterIdLst>
    <p:notesMasterId r:id="rId13"/>
  </p:notesMasterIdLst>
  <p:sldIdLst>
    <p:sldId id="256" r:id="rId7"/>
    <p:sldId id="258" r:id="rId8"/>
    <p:sldId id="272" r:id="rId9"/>
    <p:sldId id="273" r:id="rId10"/>
    <p:sldId id="274" r:id="rId11"/>
    <p:sldId id="27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141"/>
    <a:srgbClr val="1F59A9"/>
    <a:srgbClr val="000000"/>
    <a:srgbClr val="FFCD7A"/>
    <a:srgbClr val="003450"/>
    <a:srgbClr val="3C0C00"/>
    <a:srgbClr val="C45D3C"/>
    <a:srgbClr val="223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81" autoAdjust="0"/>
    <p:restoredTop sz="96164"/>
  </p:normalViewPr>
  <p:slideViewPr>
    <p:cSldViewPr snapToGrid="0">
      <p:cViewPr varScale="1">
        <p:scale>
          <a:sx n="122" d="100"/>
          <a:sy n="122" d="100"/>
        </p:scale>
        <p:origin x="84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Bramble" userId="5cca5846-2981-4621-97aa-74b4ff740a9a" providerId="ADAL" clId="{FB848A86-BA41-53FA-A30A-7B7D55849E22}"/>
    <pc:docChg chg="undo custSel addSld delSld modSld modMainMaster">
      <pc:chgData name="Anna Bramble" userId="5cca5846-2981-4621-97aa-74b4ff740a9a" providerId="ADAL" clId="{FB848A86-BA41-53FA-A30A-7B7D55849E22}" dt="2026-07-29T23:46:17.472" v="163" actId="20577"/>
      <pc:docMkLst>
        <pc:docMk/>
      </pc:docMkLst>
      <pc:sldChg chg="addSp delSp modSp mod setBg">
        <pc:chgData name="Anna Bramble" userId="5cca5846-2981-4621-97aa-74b4ff740a9a" providerId="ADAL" clId="{FB848A86-BA41-53FA-A30A-7B7D55849E22}" dt="2026-07-21T06:21:21.720" v="97"/>
        <pc:sldMkLst>
          <pc:docMk/>
          <pc:sldMk cId="896887987" sldId="256"/>
        </pc:sldMkLst>
      </pc:sldChg>
      <pc:sldChg chg="addSp delSp modSp mod setBg">
        <pc:chgData name="Anna Bramble" userId="5cca5846-2981-4621-97aa-74b4ff740a9a" providerId="ADAL" clId="{FB848A86-BA41-53FA-A30A-7B7D55849E22}" dt="2026-07-29T23:46:17.472" v="163" actId="20577"/>
        <pc:sldMkLst>
          <pc:docMk/>
          <pc:sldMk cId="885468086" sldId="258"/>
        </pc:sldMkLst>
        <pc:spChg chg="mod">
          <ac:chgData name="Anna Bramble" userId="5cca5846-2981-4621-97aa-74b4ff740a9a" providerId="ADAL" clId="{FB848A86-BA41-53FA-A30A-7B7D55849E22}" dt="2026-07-29T23:46:17.472" v="163" actId="20577"/>
          <ac:spMkLst>
            <pc:docMk/>
            <pc:sldMk cId="885468086" sldId="258"/>
            <ac:spMk id="2" creationId="{FCBED7C0-1BDF-A831-CDD8-E0B354ED1B01}"/>
          </ac:spMkLst>
        </pc:spChg>
        <pc:spChg chg="add mod">
          <ac:chgData name="Anna Bramble" userId="5cca5846-2981-4621-97aa-74b4ff740a9a" providerId="ADAL" clId="{FB848A86-BA41-53FA-A30A-7B7D55849E22}" dt="2026-07-21T06:23:57.198" v="148" actId="1037"/>
          <ac:spMkLst>
            <pc:docMk/>
            <pc:sldMk cId="885468086" sldId="258"/>
            <ac:spMk id="4" creationId="{213D7F10-4475-DF26-0BF3-4870EEE989D0}"/>
          </ac:spMkLst>
        </pc:spChg>
      </pc:sldChg>
      <pc:sldChg chg="modSp add mod">
        <pc:chgData name="Anna Bramble" userId="5cca5846-2981-4621-97aa-74b4ff740a9a" providerId="ADAL" clId="{FB848A86-BA41-53FA-A30A-7B7D55849E22}" dt="2026-07-21T06:23:11.015" v="121" actId="20577"/>
        <pc:sldMkLst>
          <pc:docMk/>
          <pc:sldMk cId="146600372" sldId="272"/>
        </pc:sldMkLst>
        <pc:spChg chg="mod">
          <ac:chgData name="Anna Bramble" userId="5cca5846-2981-4621-97aa-74b4ff740a9a" providerId="ADAL" clId="{FB848A86-BA41-53FA-A30A-7B7D55849E22}" dt="2026-07-21T06:23:11.015" v="121" actId="20577"/>
          <ac:spMkLst>
            <pc:docMk/>
            <pc:sldMk cId="146600372" sldId="272"/>
            <ac:spMk id="2" creationId="{91DD198E-00AF-1D76-36DA-0B17FFAA7BDE}"/>
          </ac:spMkLst>
        </pc:spChg>
      </pc:sldChg>
      <pc:sldChg chg="modSp add mod">
        <pc:chgData name="Anna Bramble" userId="5cca5846-2981-4621-97aa-74b4ff740a9a" providerId="ADAL" clId="{FB848A86-BA41-53FA-A30A-7B7D55849E22}" dt="2026-07-21T06:23:08.483" v="119" actId="20577"/>
        <pc:sldMkLst>
          <pc:docMk/>
          <pc:sldMk cId="2659096014" sldId="273"/>
        </pc:sldMkLst>
        <pc:spChg chg="mod">
          <ac:chgData name="Anna Bramble" userId="5cca5846-2981-4621-97aa-74b4ff740a9a" providerId="ADAL" clId="{FB848A86-BA41-53FA-A30A-7B7D55849E22}" dt="2026-07-21T06:23:08.483" v="119" actId="20577"/>
          <ac:spMkLst>
            <pc:docMk/>
            <pc:sldMk cId="2659096014" sldId="273"/>
            <ac:spMk id="2" creationId="{00041E25-BEF2-D122-7FF9-5C59541D9212}"/>
          </ac:spMkLst>
        </pc:spChg>
      </pc:sldChg>
      <pc:sldChg chg="modSp add">
        <pc:chgData name="Anna Bramble" userId="5cca5846-2981-4621-97aa-74b4ff740a9a" providerId="ADAL" clId="{FB848A86-BA41-53FA-A30A-7B7D55849E22}" dt="2026-07-21T06:24:11.457" v="150"/>
        <pc:sldMkLst>
          <pc:docMk/>
          <pc:sldMk cId="989765148" sldId="274"/>
        </pc:sldMkLst>
        <pc:spChg chg="mod">
          <ac:chgData name="Anna Bramble" userId="5cca5846-2981-4621-97aa-74b4ff740a9a" providerId="ADAL" clId="{FB848A86-BA41-53FA-A30A-7B7D55849E22}" dt="2026-07-21T06:24:11.457" v="150"/>
          <ac:spMkLst>
            <pc:docMk/>
            <pc:sldMk cId="989765148" sldId="274"/>
            <ac:spMk id="2" creationId="{16C08BA7-7C78-FF61-F1EE-B03D5E1ABD69}"/>
          </ac:spMkLst>
        </pc:spChg>
      </pc:sldChg>
      <pc:sldChg chg="modSp add">
        <pc:chgData name="Anna Bramble" userId="5cca5846-2981-4621-97aa-74b4ff740a9a" providerId="ADAL" clId="{FB848A86-BA41-53FA-A30A-7B7D55849E22}" dt="2026-07-21T06:24:25.783" v="153"/>
        <pc:sldMkLst>
          <pc:docMk/>
          <pc:sldMk cId="3987905089" sldId="275"/>
        </pc:sldMkLst>
        <pc:spChg chg="mod">
          <ac:chgData name="Anna Bramble" userId="5cca5846-2981-4621-97aa-74b4ff740a9a" providerId="ADAL" clId="{FB848A86-BA41-53FA-A30A-7B7D55849E22}" dt="2026-07-21T06:24:25.783" v="153"/>
          <ac:spMkLst>
            <pc:docMk/>
            <pc:sldMk cId="3987905089" sldId="275"/>
            <ac:spMk id="2" creationId="{35213B7C-9966-D8C6-2828-6C373A25B51C}"/>
          </ac:spMkLst>
        </pc:spChg>
      </pc:sldChg>
      <pc:sldMasterChg chg="modSldLayout">
        <pc:chgData name="Anna Bramble" userId="5cca5846-2981-4621-97aa-74b4ff740a9a" providerId="ADAL" clId="{FB848A86-BA41-53FA-A30A-7B7D55849E22}" dt="2026-07-14T23:10:02.061" v="6" actId="21"/>
        <pc:sldMasterMkLst>
          <pc:docMk/>
          <pc:sldMasterMk cId="861545524" sldId="2147483660"/>
        </pc:sldMasterMkLst>
        <pc:sldLayoutChg chg="addSp delSp modSp mod">
          <pc:chgData name="Anna Bramble" userId="5cca5846-2981-4621-97aa-74b4ff740a9a" providerId="ADAL" clId="{FB848A86-BA41-53FA-A30A-7B7D55849E22}" dt="2026-07-14T23:10:02.061" v="6" actId="21"/>
          <pc:sldLayoutMkLst>
            <pc:docMk/>
            <pc:sldMasterMk cId="861545524" sldId="2147483660"/>
            <pc:sldLayoutMk cId="2799685675" sldId="2147483685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7/30/26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04115" y="759477"/>
            <a:ext cx="4307621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4115" y="3286450"/>
            <a:ext cx="4307621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200"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202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rgbClr val="00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1792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04115" y="759477"/>
            <a:ext cx="4307621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4115" y="3286450"/>
            <a:ext cx="4307621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44336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noFill/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45123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4482" y="1114856"/>
            <a:ext cx="8183036" cy="4628287"/>
          </a:xfrm>
        </p:spPr>
        <p:txBody>
          <a:bodyPr anchor="ctr">
            <a:norm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55872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46633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1780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26789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 sz="2000">
                <a:solidFill>
                  <a:schemeClr val="bg1"/>
                </a:solidFill>
              </a:defRPr>
            </a:lvl3pPr>
            <a:lvl4pPr algn="l">
              <a:defRPr sz="1800">
                <a:solidFill>
                  <a:schemeClr val="bg1"/>
                </a:solidFill>
              </a:defRPr>
            </a:lvl4pPr>
            <a:lvl5pPr algn="l"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20744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6951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noFill/>
        </p:spPr>
        <p:txBody>
          <a:bodyPr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buNone/>
              <a:defRPr sz="2400">
                <a:solidFill>
                  <a:srgbClr val="000000"/>
                </a:solidFill>
              </a:defRPr>
            </a:lvl1pPr>
            <a:lvl2pPr>
              <a:buNone/>
              <a:defRPr sz="2200">
                <a:solidFill>
                  <a:srgbClr val="000000"/>
                </a:solidFill>
              </a:defRPr>
            </a:lvl2pPr>
            <a:lvl3pPr>
              <a:buNone/>
              <a:defRPr>
                <a:solidFill>
                  <a:srgbClr val="000000"/>
                </a:solidFill>
              </a:defRPr>
            </a:lvl3pPr>
            <a:lvl4pPr>
              <a:buNone/>
              <a:defRPr>
                <a:solidFill>
                  <a:srgbClr val="000000"/>
                </a:solidFill>
              </a:defRPr>
            </a:lvl4pPr>
            <a:lvl5pPr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507648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748577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118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1576568"/>
            <a:ext cx="10444244" cy="2852737"/>
          </a:xfrm>
        </p:spPr>
        <p:txBody>
          <a:bodyPr anchor="b">
            <a:normAutofit/>
          </a:bodyPr>
          <a:lstStyle>
            <a:lvl1pPr>
              <a:defRPr sz="4200"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771-11D5-4704-B4D6-C5C70CF41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4589463"/>
            <a:ext cx="10444244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000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4D0EDB-A42B-2942-AD8C-5C410CD624FF}"/>
              </a:ext>
            </a:extLst>
          </p:cNvPr>
          <p:cNvCxnSpPr>
            <a:cxnSpLocks/>
          </p:cNvCxnSpPr>
          <p:nvPr userDrawn="1"/>
        </p:nvCxnSpPr>
        <p:spPr>
          <a:xfrm>
            <a:off x="873878" y="4469165"/>
            <a:ext cx="28888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8F3AEAE1-2D84-FA41-7BB5-65A176D40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A2942ED-1D47-33B5-27A2-312736CAD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998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4482" y="1114856"/>
            <a:ext cx="8183036" cy="4628287"/>
          </a:xfrm>
        </p:spPr>
        <p:txBody>
          <a:bodyPr anchor="ctr">
            <a:normAutofit/>
          </a:bodyPr>
          <a:lstStyle>
            <a:lvl1pPr>
              <a:defRPr sz="4200"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99685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>
            <a:lvl1pPr algn="l"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>
                <a:solidFill>
                  <a:srgbClr val="000000"/>
                </a:solidFill>
              </a:defRPr>
            </a:lvl3pPr>
            <a:lvl4pPr algn="l">
              <a:defRPr>
                <a:solidFill>
                  <a:srgbClr val="000000"/>
                </a:solidFill>
              </a:defRPr>
            </a:lvl4pPr>
            <a:lvl5pPr algn="l"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>
                <a:solidFill>
                  <a:srgbClr val="000000"/>
                </a:solidFill>
              </a:defRPr>
            </a:lvl3pPr>
            <a:lvl4pPr algn="l">
              <a:defRPr>
                <a:solidFill>
                  <a:srgbClr val="000000"/>
                </a:solidFill>
              </a:defRPr>
            </a:lvl4pPr>
            <a:lvl5pPr algn="l"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3427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8616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7192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 sz="2000">
                <a:solidFill>
                  <a:srgbClr val="000000"/>
                </a:solidFill>
              </a:defRPr>
            </a:lvl3pPr>
            <a:lvl4pPr algn="l">
              <a:defRPr sz="1800">
                <a:solidFill>
                  <a:srgbClr val="000000"/>
                </a:solidFill>
              </a:defRPr>
            </a:lvl4pPr>
            <a:lvl5pPr algn="l">
              <a:defRPr sz="1800">
                <a:solidFill>
                  <a:srgbClr val="000000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9602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rgbClr val="00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5156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2.jp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85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52" r:id="rId10"/>
    <p:sldLayoutId id="2147483657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blipFill dpi="0" rotWithShape="1">
            <a:blip r:embed="rId13"/>
            <a:srcRect/>
            <a:tile tx="0" ty="0" sx="50000" sy="50000" flip="none" algn="tl"/>
          </a:blip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000000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6904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orient="horz" pos="417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shield with white text&#10;&#10;Description automatically generated">
            <a:extLst>
              <a:ext uri="{FF2B5EF4-FFF2-40B4-BE49-F238E27FC236}">
                <a16:creationId xmlns:a16="http://schemas.microsoft.com/office/drawing/2014/main" id="{FFD12FCC-024C-3598-61D4-93B60A7405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406" y="2593521"/>
            <a:ext cx="2269565" cy="167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1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887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ED7C0-1BDF-A831-CDD8-E0B354ED1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6000"/>
              <a:t>Today </a:t>
            </a:r>
            <a:r>
              <a:rPr lang="en-US" sz="6000" dirty="0"/>
              <a:t>your Savior was born in David’s town. He is the Messiah, the Lord. Luke 2:11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13D7F10-4475-DF26-0BF3-4870EEE989D0}"/>
              </a:ext>
            </a:extLst>
          </p:cNvPr>
          <p:cNvSpPr txBox="1">
            <a:spLocks/>
          </p:cNvSpPr>
          <p:nvPr/>
        </p:nvSpPr>
        <p:spPr>
          <a:xfrm>
            <a:off x="9062406" y="4560122"/>
            <a:ext cx="1988973" cy="112435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blipFill dpi="0" rotWithShape="1">
                  <a:blip r:embed="rId3"/>
                  <a:srcRect/>
                  <a:tile tx="0" ty="0" sx="50000" sy="5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</a:rPr>
              <a:t>(ERV)</a:t>
            </a:r>
          </a:p>
        </p:txBody>
      </p:sp>
    </p:spTree>
    <p:extLst>
      <p:ext uri="{BB962C8B-B14F-4D97-AF65-F5344CB8AC3E}">
        <p14:creationId xmlns:p14="http://schemas.microsoft.com/office/powerpoint/2010/main" val="885468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EE722F-8142-1859-5AF8-019230F9E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D198E-00AF-1D76-36DA-0B17FFAA7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6000" dirty="0"/>
              <a:t>Today your Savior was ____ in David’s ____. He is the Messiah, the Lord. Luke 2:11</a:t>
            </a:r>
          </a:p>
        </p:txBody>
      </p:sp>
    </p:spTree>
    <p:extLst>
      <p:ext uri="{BB962C8B-B14F-4D97-AF65-F5344CB8AC3E}">
        <p14:creationId xmlns:p14="http://schemas.microsoft.com/office/powerpoint/2010/main" val="146600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3A5EE3-F267-33C9-57B4-EC459751E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41E25-BEF2-D122-7FF9-5C59541D9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6000" dirty="0"/>
              <a:t>Today ____ Savior was ____ in David’s ____. He is the Messiah, the ____. Luke 2:11</a:t>
            </a:r>
          </a:p>
        </p:txBody>
      </p:sp>
    </p:spTree>
    <p:extLst>
      <p:ext uri="{BB962C8B-B14F-4D97-AF65-F5344CB8AC3E}">
        <p14:creationId xmlns:p14="http://schemas.microsoft.com/office/powerpoint/2010/main" val="2659096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444B2D-0DA1-64C4-1867-F299A2DAF0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08BA7-7C78-FF61-F1EE-B03D5E1AB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6000" dirty="0"/>
              <a:t>Today ____ Savior was ____ in David’s ____. He is the _______, the ____. Luke _:11</a:t>
            </a:r>
          </a:p>
        </p:txBody>
      </p:sp>
    </p:spTree>
    <p:extLst>
      <p:ext uri="{BB962C8B-B14F-4D97-AF65-F5344CB8AC3E}">
        <p14:creationId xmlns:p14="http://schemas.microsoft.com/office/powerpoint/2010/main" val="989765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E3BB74-4C49-5200-2F01-C025350FA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13B7C-9966-D8C6-2828-6C373A25B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6000" dirty="0"/>
              <a:t>Today ____ ______ was ____ in ______ ____. He is the _______, the ____. Luke _:__</a:t>
            </a:r>
          </a:p>
        </p:txBody>
      </p:sp>
    </p:spTree>
    <p:extLst>
      <p:ext uri="{BB962C8B-B14F-4D97-AF65-F5344CB8AC3E}">
        <p14:creationId xmlns:p14="http://schemas.microsoft.com/office/powerpoint/2010/main" val="398790508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E8F72E77-7750-3B41-96FA-BBE37B8F3878}"/>
    </a:ext>
  </a:extLst>
</a:theme>
</file>

<file path=ppt/theme/theme2.xml><?xml version="1.0" encoding="utf-8"?>
<a:theme xmlns:a="http://schemas.openxmlformats.org/drawingml/2006/main" name="2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E8F72E77-7750-3B41-96FA-BBE37B8F3878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DE82D89D-C197-1D4E-A328-329F7ED4F75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ED74F41-8B89-43AA-90AE-6260BF2FA137}">
  <ds:schemaRefs>
    <ds:schemaRef ds:uri="http://schemas.microsoft.com/sharepoint/v3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7357dd1f-699d-4d79-9a3b-b8d4e997a419"/>
    <ds:schemaRef ds:uri="b7e36264-b76b-4546-857f-03fce5c6ba07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0D3BC597-426C-44F2-BF17-B25CC60D28CF}"/>
</file>

<file path=customXml/itemProps3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6118</TotalTime>
  <Words>90</Words>
  <Application>Microsoft Macintosh PowerPoint</Application>
  <PresentationFormat>Widescreen</PresentationFormat>
  <Paragraphs>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Avenir Next LT Pro</vt:lpstr>
      <vt:lpstr>Calibri</vt:lpstr>
      <vt:lpstr>1_Office Theme</vt:lpstr>
      <vt:lpstr>2_Office Theme</vt:lpstr>
      <vt:lpstr>Custom Design</vt:lpstr>
      <vt:lpstr>PowerPoint Presentation</vt:lpstr>
      <vt:lpstr>Today your Savior was born in David’s town. He is the Messiah, the Lord. Luke 2:11</vt:lpstr>
      <vt:lpstr>Today your Savior was ____ in David’s ____. He is the Messiah, the Lord. Luke 2:11</vt:lpstr>
      <vt:lpstr>Today ____ Savior was ____ in David’s ____. He is the Messiah, the ____. Luke 2:11</vt:lpstr>
      <vt:lpstr>Today ____ Savior was ____ in David’s ____. He is the _______, the ____. Luke _:11</vt:lpstr>
      <vt:lpstr>Today ____ ______ was ____ in ______ ____. He is the _______, the ____. Luke _:__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 Bramble</dc:creator>
  <cp:lastModifiedBy>Anna Bramble</cp:lastModifiedBy>
  <cp:revision>1</cp:revision>
  <dcterms:created xsi:type="dcterms:W3CDTF">2026-07-10T01:56:39Z</dcterms:created>
  <dcterms:modified xsi:type="dcterms:W3CDTF">2026-07-29T23:46:18Z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