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4" r:id="rId5"/>
    <p:sldMasterId id="2147483672" r:id="rId6"/>
  </p:sldMasterIdLst>
  <p:notesMasterIdLst>
    <p:notesMasterId r:id="rId12"/>
  </p:notesMasterIdLst>
  <p:sldIdLst>
    <p:sldId id="256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141"/>
    <a:srgbClr val="1F59A9"/>
    <a:srgbClr val="000000"/>
    <a:srgbClr val="FFCD7A"/>
    <a:srgbClr val="003450"/>
    <a:srgbClr val="3C0C00"/>
    <a:srgbClr val="C45D3C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6164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Bramble" userId="5cca5846-2981-4621-97aa-74b4ff740a9a" providerId="ADAL" clId="{FB848A86-BA41-53FA-A30A-7B7D55849E22}"/>
    <pc:docChg chg="undo custSel addSld delSld modSld sldOrd modMainMaster">
      <pc:chgData name="Anna Bramble" userId="5cca5846-2981-4621-97aa-74b4ff740a9a" providerId="ADAL" clId="{FB848A86-BA41-53FA-A30A-7B7D55849E22}" dt="2026-07-21T01:57:55.979" v="90" actId="478"/>
      <pc:docMkLst>
        <pc:docMk/>
      </pc:docMkLst>
      <pc:sldChg chg="addSp delSp modSp mod setBg">
        <pc:chgData name="Anna Bramble" userId="5cca5846-2981-4621-97aa-74b4ff740a9a" providerId="ADAL" clId="{FB848A86-BA41-53FA-A30A-7B7D55849E22}" dt="2026-07-21T01:57:14.965" v="76" actId="1076"/>
        <pc:sldMkLst>
          <pc:docMk/>
          <pc:sldMk cId="3941117237" sldId="260"/>
        </pc:sldMkLst>
        <pc:spChg chg="mod">
          <ac:chgData name="Anna Bramble" userId="5cca5846-2981-4621-97aa-74b4ff740a9a" providerId="ADAL" clId="{FB848A86-BA41-53FA-A30A-7B7D55849E22}" dt="2026-07-21T01:57:14.965" v="76" actId="1076"/>
          <ac:spMkLst>
            <pc:docMk/>
            <pc:sldMk cId="3941117237" sldId="260"/>
            <ac:spMk id="2" creationId="{FCBED7C0-1BDF-A831-CDD8-E0B354ED1B01}"/>
          </ac:spMkLst>
        </pc:spChg>
      </pc:sldChg>
      <pc:sldChg chg="addSp delSp modSp add mod setBg">
        <pc:chgData name="Anna Bramble" userId="5cca5846-2981-4621-97aa-74b4ff740a9a" providerId="ADAL" clId="{FB848A86-BA41-53FA-A30A-7B7D55849E22}" dt="2026-07-21T01:57:30.913" v="80" actId="478"/>
        <pc:sldMkLst>
          <pc:docMk/>
          <pc:sldMk cId="2688166137" sldId="261"/>
        </pc:sldMkLst>
        <pc:spChg chg="mod">
          <ac:chgData name="Anna Bramble" userId="5cca5846-2981-4621-97aa-74b4ff740a9a" providerId="ADAL" clId="{FB848A86-BA41-53FA-A30A-7B7D55849E22}" dt="2026-07-21T01:57:28.558" v="79" actId="1076"/>
          <ac:spMkLst>
            <pc:docMk/>
            <pc:sldMk cId="2688166137" sldId="261"/>
            <ac:spMk id="2" creationId="{4967EE94-F723-44AA-CDE5-95B973023E7F}"/>
          </ac:spMkLst>
        </pc:spChg>
      </pc:sldChg>
      <pc:sldChg chg="addSp delSp modSp add mod ord">
        <pc:chgData name="Anna Bramble" userId="5cca5846-2981-4621-97aa-74b4ff740a9a" providerId="ADAL" clId="{FB848A86-BA41-53FA-A30A-7B7D55849E22}" dt="2026-07-21T01:57:40.375" v="84" actId="21"/>
        <pc:sldMkLst>
          <pc:docMk/>
          <pc:sldMk cId="1378492407" sldId="262"/>
        </pc:sldMkLst>
        <pc:spChg chg="mod">
          <ac:chgData name="Anna Bramble" userId="5cca5846-2981-4621-97aa-74b4ff740a9a" providerId="ADAL" clId="{FB848A86-BA41-53FA-A30A-7B7D55849E22}" dt="2026-07-21T01:57:37.886" v="83" actId="1076"/>
          <ac:spMkLst>
            <pc:docMk/>
            <pc:sldMk cId="1378492407" sldId="262"/>
            <ac:spMk id="2" creationId="{2CBC2D9E-D67C-A84A-111B-469CE5F0EF42}"/>
          </ac:spMkLst>
        </pc:spChg>
      </pc:sldChg>
      <pc:sldChg chg="addSp delSp modSp add mod">
        <pc:chgData name="Anna Bramble" userId="5cca5846-2981-4621-97aa-74b4ff740a9a" providerId="ADAL" clId="{FB848A86-BA41-53FA-A30A-7B7D55849E22}" dt="2026-07-21T01:57:46.783" v="87" actId="21"/>
        <pc:sldMkLst>
          <pc:docMk/>
          <pc:sldMk cId="3544124002" sldId="263"/>
        </pc:sldMkLst>
        <pc:spChg chg="mod">
          <ac:chgData name="Anna Bramble" userId="5cca5846-2981-4621-97aa-74b4ff740a9a" providerId="ADAL" clId="{FB848A86-BA41-53FA-A30A-7B7D55849E22}" dt="2026-07-21T01:57:44.497" v="86" actId="1076"/>
          <ac:spMkLst>
            <pc:docMk/>
            <pc:sldMk cId="3544124002" sldId="263"/>
            <ac:spMk id="2" creationId="{4967EE94-F723-44AA-CDE5-95B973023E7F}"/>
          </ac:spMkLst>
        </pc:spChg>
      </pc:sldChg>
      <pc:sldMasterChg chg="modSldLayout">
        <pc:chgData name="Anna Bramble" userId="5cca5846-2981-4621-97aa-74b4ff740a9a" providerId="ADAL" clId="{FB848A86-BA41-53FA-A30A-7B7D55849E22}" dt="2026-07-21T01:57:55.979" v="90" actId="478"/>
        <pc:sldMasterMkLst>
          <pc:docMk/>
          <pc:sldMasterMk cId="861545524" sldId="2147483660"/>
        </pc:sldMasterMkLst>
        <pc:sldLayoutChg chg="addSp delSp modSp mod">
          <pc:chgData name="Anna Bramble" userId="5cca5846-2981-4621-97aa-74b4ff740a9a" providerId="ADAL" clId="{FB848A86-BA41-53FA-A30A-7B7D55849E22}" dt="2026-07-21T01:57:55.979" v="90" actId="478"/>
          <pc:sldLayoutMkLst>
            <pc:docMk/>
            <pc:sldMasterMk cId="861545524" sldId="2147483660"/>
            <pc:sldLayoutMk cId="2799685675" sldId="2147483685"/>
          </pc:sldLayoutMkLst>
          <pc:spChg chg="mod">
            <ac:chgData name="Anna Bramble" userId="5cca5846-2981-4621-97aa-74b4ff740a9a" providerId="ADAL" clId="{FB848A86-BA41-53FA-A30A-7B7D55849E22}" dt="2026-07-21T01:57:53.878" v="89" actId="1076"/>
            <ac:spMkLst>
              <pc:docMk/>
              <pc:sldMasterMk cId="861545524" sldId="2147483660"/>
              <pc:sldLayoutMk cId="2799685675" sldId="2147483685"/>
              <ac:spMk id="2" creationId="{85CFC843-CC10-4297-9633-2E01492B1B1F}"/>
            </ac:spMkLst>
          </pc:spChg>
        </pc:sldLayoutChg>
      </pc:sldMasterChg>
    </pc:docChg>
  </pc:docChgLst>
  <pc:docChgLst>
    <pc:chgData name="Taryn Somerville" userId="69027dbc-bab2-498d-a7ad-5b94e4d4fd30" providerId="ADAL" clId="{64C0FA9B-3448-49D0-8605-7B98FAD56807}"/>
    <pc:docChg chg="modSld">
      <pc:chgData name="Taryn Somerville" userId="69027dbc-bab2-498d-a7ad-5b94e4d4fd30" providerId="ADAL" clId="{64C0FA9B-3448-49D0-8605-7B98FAD56807}" dt="2026-08-19T04:56:24.179" v="0" actId="20577"/>
      <pc:docMkLst>
        <pc:docMk/>
      </pc:docMkLst>
      <pc:sldChg chg="modSp mod">
        <pc:chgData name="Taryn Somerville" userId="69027dbc-bab2-498d-a7ad-5b94e4d4fd30" providerId="ADAL" clId="{64C0FA9B-3448-49D0-8605-7B98FAD56807}" dt="2026-08-19T04:56:24.179" v="0" actId="20577"/>
        <pc:sldMkLst>
          <pc:docMk/>
          <pc:sldMk cId="2688166137" sldId="261"/>
        </pc:sldMkLst>
        <pc:spChg chg="mod">
          <ac:chgData name="Taryn Somerville" userId="69027dbc-bab2-498d-a7ad-5b94e4d4fd30" providerId="ADAL" clId="{64C0FA9B-3448-49D0-8605-7B98FAD56807}" dt="2026-08-19T04:56:24.179" v="0" actId="20577"/>
          <ac:spMkLst>
            <pc:docMk/>
            <pc:sldMk cId="2688166137" sldId="261"/>
            <ac:spMk id="2" creationId="{4967EE94-F723-44AA-CDE5-95B973023E7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4433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5123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1114856"/>
            <a:ext cx="8183036" cy="4628287"/>
          </a:xfrm>
        </p:spPr>
        <p:txBody>
          <a:bodyPr anchor="ctr">
            <a:norm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55872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4663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1780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26789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 sz="2000">
                <a:solidFill>
                  <a:schemeClr val="bg1"/>
                </a:solidFill>
              </a:defRPr>
            </a:lvl3pPr>
            <a:lvl4pPr algn="l">
              <a:defRPr sz="1800">
                <a:solidFill>
                  <a:schemeClr val="bg1"/>
                </a:solidFill>
              </a:defRPr>
            </a:lvl4pPr>
            <a:lvl5pPr algn="l"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20744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695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buNone/>
              <a:defRPr sz="2400">
                <a:solidFill>
                  <a:srgbClr val="000000"/>
                </a:solidFill>
              </a:defRPr>
            </a:lvl1pPr>
            <a:lvl2pPr>
              <a:buNone/>
              <a:defRPr sz="2200">
                <a:solidFill>
                  <a:srgbClr val="000000"/>
                </a:solidFill>
              </a:defRPr>
            </a:lvl2pPr>
            <a:lvl3pPr>
              <a:buNone/>
              <a:defRPr>
                <a:solidFill>
                  <a:srgbClr val="000000"/>
                </a:solidFill>
              </a:defRPr>
            </a:lvl3pPr>
            <a:lvl4pPr>
              <a:buNone/>
              <a:defRPr>
                <a:solidFill>
                  <a:srgbClr val="000000"/>
                </a:solidFill>
              </a:defRPr>
            </a:lvl4pPr>
            <a:lvl5pPr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507648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748577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00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99685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 sz="2000">
                <a:solidFill>
                  <a:srgbClr val="000000"/>
                </a:solidFill>
              </a:defRPr>
            </a:lvl3pPr>
            <a:lvl4pPr algn="l">
              <a:defRPr sz="1800">
                <a:solidFill>
                  <a:srgbClr val="000000"/>
                </a:solidFill>
              </a:defRPr>
            </a:lvl4pPr>
            <a:lvl5pPr algn="l">
              <a:defRPr sz="1800">
                <a:solidFill>
                  <a:srgbClr val="00000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85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52" r:id="rId10"/>
    <p:sldLayoutId id="2147483657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blipFill dpi="0" rotWithShape="1">
            <a:blip r:embed="rId13"/>
            <a:srcRect/>
            <a:tile tx="0" ty="0" sx="50000" sy="50000" flip="none" algn="tl"/>
          </a:blip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6904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orient="horz" pos="417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88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6600" baseline="30000" dirty="0"/>
              <a:t>Would you prefer to light a room with candles, a lamp or an overhead light. Why?</a:t>
            </a:r>
          </a:p>
        </p:txBody>
      </p:sp>
    </p:spTree>
    <p:extLst>
      <p:ext uri="{BB962C8B-B14F-4D97-AF65-F5344CB8AC3E}">
        <p14:creationId xmlns:p14="http://schemas.microsoft.com/office/powerpoint/2010/main" val="3941117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84BCEC-00EA-F455-D58D-12735D6D7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7EE94-F723-44AA-CDE5-95B973023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6600" baseline="30000" dirty="0"/>
              <a:t>What is your </a:t>
            </a:r>
            <a:r>
              <a:rPr lang="en-US" sz="6600" baseline="30000" dirty="0" err="1"/>
              <a:t>favourite</a:t>
            </a:r>
            <a:r>
              <a:rPr lang="en-US" sz="6600" baseline="30000" dirty="0"/>
              <a:t> part of putting up the Christmas tree?​</a:t>
            </a:r>
          </a:p>
        </p:txBody>
      </p:sp>
    </p:spTree>
    <p:extLst>
      <p:ext uri="{BB962C8B-B14F-4D97-AF65-F5344CB8AC3E}">
        <p14:creationId xmlns:p14="http://schemas.microsoft.com/office/powerpoint/2010/main" val="2688166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76B31D-7945-05FD-C5B0-0E80981C8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C2D9E-D67C-A84A-111B-469CE5F0E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1"/>
            <a:ext cx="6270171" cy="4628287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6600" baseline="30000" dirty="0"/>
              <a:t>What is a promise </a:t>
            </a:r>
            <a:br>
              <a:rPr lang="en-US" sz="6600" baseline="30000" dirty="0"/>
            </a:br>
            <a:r>
              <a:rPr lang="en-US" sz="6600" baseline="30000" dirty="0"/>
              <a:t>that you have had to wait for?​</a:t>
            </a:r>
          </a:p>
        </p:txBody>
      </p:sp>
    </p:spTree>
    <p:extLst>
      <p:ext uri="{BB962C8B-B14F-4D97-AF65-F5344CB8AC3E}">
        <p14:creationId xmlns:p14="http://schemas.microsoft.com/office/powerpoint/2010/main" val="1378492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84BCEC-00EA-F455-D58D-12735D6D7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7EE94-F723-44AA-CDE5-95B973023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6600" baseline="30000" dirty="0"/>
              <a:t>What is a Christmas tradition you and your family/friends like to do each year?​</a:t>
            </a:r>
          </a:p>
        </p:txBody>
      </p:sp>
    </p:spTree>
    <p:extLst>
      <p:ext uri="{BB962C8B-B14F-4D97-AF65-F5344CB8AC3E}">
        <p14:creationId xmlns:p14="http://schemas.microsoft.com/office/powerpoint/2010/main" val="354412400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2.xml><?xml version="1.0" encoding="utf-8"?>
<a:theme xmlns:a="http://schemas.openxmlformats.org/drawingml/2006/main" name="2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DE82D89D-C197-1D4E-A328-329F7ED4F75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ED74F41-8B89-43AA-90AE-6260BF2FA137}">
  <ds:schemaRefs>
    <ds:schemaRef ds:uri="http://schemas.microsoft.com/sharepoint/v3"/>
    <ds:schemaRef ds:uri="http://purl.org/dc/elements/1.1/"/>
    <ds:schemaRef ds:uri="7357dd1f-699d-4d79-9a3b-b8d4e997a419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b7e36264-b76b-4546-857f-03fce5c6ba07"/>
    <ds:schemaRef ds:uri="http://schemas.microsoft.com/office/2006/metadata/properties"/>
    <ds:schemaRef ds:uri="http://purl.org/dc/dcmitype/"/>
    <ds:schemaRef ds:uri="1ad1f5a0-fa71-4dab-a083-db26db2596cf"/>
    <ds:schemaRef ds:uri="583f0f69-01e1-46ca-86b7-e30e32304800"/>
  </ds:schemaRefs>
</ds:datastoreItem>
</file>

<file path=customXml/itemProps2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771D3E5-B64D-4A42-839E-02EB340D17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5940</TotalTime>
  <Words>64</Words>
  <Application>Microsoft Office PowerPoint</Application>
  <PresentationFormat>Widescreen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Avenir Next LT Pro</vt:lpstr>
      <vt:lpstr>Calibri</vt:lpstr>
      <vt:lpstr>1_Office Theme</vt:lpstr>
      <vt:lpstr>2_Office Theme</vt:lpstr>
      <vt:lpstr>Custom Design</vt:lpstr>
      <vt:lpstr>PowerPoint Presentation</vt:lpstr>
      <vt:lpstr>Would you prefer to light a room with candles, a lamp or an overhead light. Why?</vt:lpstr>
      <vt:lpstr>What is your favourite part of putting up the Christmas tree?​</vt:lpstr>
      <vt:lpstr>What is a promise  that you have had to wait for?​</vt:lpstr>
      <vt:lpstr>What is a Christmas tradition you and your family/friends like to do each year?​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 Bramble</dc:creator>
  <cp:lastModifiedBy>Taryn Somerville</cp:lastModifiedBy>
  <cp:revision>1</cp:revision>
  <dcterms:created xsi:type="dcterms:W3CDTF">2026-07-10T01:56:39Z</dcterms:created>
  <dcterms:modified xsi:type="dcterms:W3CDTF">2026-08-19T04:56:33Z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