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4" r:id="rId5"/>
    <p:sldMasterId id="2147483672" r:id="rId6"/>
  </p:sldMasterIdLst>
  <p:notesMasterIdLst>
    <p:notesMasterId r:id="rId12"/>
  </p:notesMasterIdLst>
  <p:sldIdLst>
    <p:sldId id="256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141"/>
    <a:srgbClr val="1F59A9"/>
    <a:srgbClr val="000000"/>
    <a:srgbClr val="FFCD7A"/>
    <a:srgbClr val="003450"/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6164"/>
  </p:normalViewPr>
  <p:slideViewPr>
    <p:cSldViewPr snapToGrid="0">
      <p:cViewPr varScale="1">
        <p:scale>
          <a:sx n="122" d="100"/>
          <a:sy n="122" d="100"/>
        </p:scale>
        <p:origin x="7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FB848A86-BA41-53FA-A30A-7B7D55849E22}"/>
    <pc:docChg chg="undo custSel addSld delSld modSld sldOrd modMainMaster">
      <pc:chgData name="Anna Bramble" userId="5cca5846-2981-4621-97aa-74b4ff740a9a" providerId="ADAL" clId="{FB848A86-BA41-53FA-A30A-7B7D55849E22}" dt="2026-07-29T23:46:40.796" v="151" actId="20577"/>
      <pc:docMkLst>
        <pc:docMk/>
      </pc:docMkLst>
      <pc:sldChg chg="addSp delSp modSp mod setBg">
        <pc:chgData name="Anna Bramble" userId="5cca5846-2981-4621-97aa-74b4ff740a9a" providerId="ADAL" clId="{FB848A86-BA41-53FA-A30A-7B7D55849E22}" dt="2026-07-21T06:18:52.977" v="122"/>
        <pc:sldMkLst>
          <pc:docMk/>
          <pc:sldMk cId="896887987" sldId="256"/>
        </pc:sldMkLst>
      </pc:sldChg>
      <pc:sldChg chg="addSp delSp modSp mod setBg">
        <pc:chgData name="Anna Bramble" userId="5cca5846-2981-4621-97aa-74b4ff740a9a" providerId="ADAL" clId="{FB848A86-BA41-53FA-A30A-7B7D55849E22}" dt="2026-07-29T23:46:40.796" v="151" actId="20577"/>
        <pc:sldMkLst>
          <pc:docMk/>
          <pc:sldMk cId="3941117237" sldId="260"/>
        </pc:sldMkLst>
        <pc:spChg chg="mod">
          <ac:chgData name="Anna Bramble" userId="5cca5846-2981-4621-97aa-74b4ff740a9a" providerId="ADAL" clId="{FB848A86-BA41-53FA-A30A-7B7D55849E22}" dt="2026-07-29T23:46:40.796" v="151" actId="20577"/>
          <ac:spMkLst>
            <pc:docMk/>
            <pc:sldMk cId="3941117237" sldId="260"/>
            <ac:spMk id="2" creationId="{FCBED7C0-1BDF-A831-CDD8-E0B354ED1B01}"/>
          </ac:spMkLst>
        </pc:spChg>
      </pc:sldChg>
      <pc:sldChg chg="addSp delSp modSp add mod setBg">
        <pc:chgData name="Anna Bramble" userId="5cca5846-2981-4621-97aa-74b4ff740a9a" providerId="ADAL" clId="{FB848A86-BA41-53FA-A30A-7B7D55849E22}" dt="2026-07-21T06:19:39.150" v="139" actId="255"/>
        <pc:sldMkLst>
          <pc:docMk/>
          <pc:sldMk cId="2688166137" sldId="261"/>
        </pc:sldMkLst>
        <pc:spChg chg="mod">
          <ac:chgData name="Anna Bramble" userId="5cca5846-2981-4621-97aa-74b4ff740a9a" providerId="ADAL" clId="{FB848A86-BA41-53FA-A30A-7B7D55849E22}" dt="2026-07-21T06:19:39.150" v="139" actId="255"/>
          <ac:spMkLst>
            <pc:docMk/>
            <pc:sldMk cId="2688166137" sldId="261"/>
            <ac:spMk id="2" creationId="{4967EE94-F723-44AA-CDE5-95B973023E7F}"/>
          </ac:spMkLst>
        </pc:spChg>
      </pc:sldChg>
      <pc:sldChg chg="modSp add mod">
        <pc:chgData name="Anna Bramble" userId="5cca5846-2981-4621-97aa-74b4ff740a9a" providerId="ADAL" clId="{FB848A86-BA41-53FA-A30A-7B7D55849E22}" dt="2026-07-21T06:19:54.866" v="143" actId="255"/>
        <pc:sldMkLst>
          <pc:docMk/>
          <pc:sldMk cId="76133585" sldId="262"/>
        </pc:sldMkLst>
        <pc:spChg chg="mod">
          <ac:chgData name="Anna Bramble" userId="5cca5846-2981-4621-97aa-74b4ff740a9a" providerId="ADAL" clId="{FB848A86-BA41-53FA-A30A-7B7D55849E22}" dt="2026-07-21T06:19:54.866" v="143" actId="255"/>
          <ac:spMkLst>
            <pc:docMk/>
            <pc:sldMk cId="76133585" sldId="262"/>
            <ac:spMk id="2" creationId="{FCBED7C0-1BDF-A831-CDD8-E0B354ED1B01}"/>
          </ac:spMkLst>
        </pc:spChg>
      </pc:sldChg>
      <pc:sldChg chg="modSp add mod">
        <pc:chgData name="Anna Bramble" userId="5cca5846-2981-4621-97aa-74b4ff740a9a" providerId="ADAL" clId="{FB848A86-BA41-53FA-A30A-7B7D55849E22}" dt="2026-07-21T06:20:13.929" v="149" actId="20577"/>
        <pc:sldMkLst>
          <pc:docMk/>
          <pc:sldMk cId="743031945" sldId="263"/>
        </pc:sldMkLst>
        <pc:spChg chg="mod">
          <ac:chgData name="Anna Bramble" userId="5cca5846-2981-4621-97aa-74b4ff740a9a" providerId="ADAL" clId="{FB848A86-BA41-53FA-A30A-7B7D55849E22}" dt="2026-07-21T06:20:13.929" v="149" actId="20577"/>
          <ac:spMkLst>
            <pc:docMk/>
            <pc:sldMk cId="743031945" sldId="263"/>
            <ac:spMk id="2" creationId="{4967EE94-F723-44AA-CDE5-95B973023E7F}"/>
          </ac:spMkLst>
        </pc:spChg>
      </pc:sldChg>
      <pc:sldMasterChg chg="modSldLayout">
        <pc:chgData name="Anna Bramble" userId="5cca5846-2981-4621-97aa-74b4ff740a9a" providerId="ADAL" clId="{FB848A86-BA41-53FA-A30A-7B7D55849E22}" dt="2026-07-21T01:57:55.979" v="90" actId="478"/>
        <pc:sldMasterMkLst>
          <pc:docMk/>
          <pc:sldMasterMk cId="861545524" sldId="2147483660"/>
        </pc:sldMasterMkLst>
        <pc:sldLayoutChg chg="addSp delSp modSp mod">
          <pc:chgData name="Anna Bramble" userId="5cca5846-2981-4621-97aa-74b4ff740a9a" providerId="ADAL" clId="{FB848A86-BA41-53FA-A30A-7B7D55849E22}" dt="2026-07-21T01:57:55.979" v="90" actId="478"/>
          <pc:sldLayoutMkLst>
            <pc:docMk/>
            <pc:sldMasterMk cId="861545524" sldId="2147483660"/>
            <pc:sldLayoutMk cId="2799685675" sldId="2147483685"/>
          </pc:sldLayoutMkLst>
          <pc:spChg chg="mod">
            <ac:chgData name="Anna Bramble" userId="5cca5846-2981-4621-97aa-74b4ff740a9a" providerId="ADAL" clId="{FB848A86-BA41-53FA-A30A-7B7D55849E22}" dt="2026-07-21T01:57:53.878" v="89" actId="1076"/>
            <ac:spMkLst>
              <pc:docMk/>
              <pc:sldMasterMk cId="861545524" sldId="2147483660"/>
              <pc:sldLayoutMk cId="2799685675" sldId="2147483685"/>
              <ac:spMk id="2" creationId="{85CFC843-CC10-4297-9633-2E01492B1B1F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7/30/26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433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512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5872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663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780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678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2074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95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 sz="2200">
                <a:solidFill>
                  <a:srgbClr val="000000"/>
                </a:solidFill>
              </a:defRPr>
            </a:lvl2pPr>
            <a:lvl3pPr>
              <a:buNone/>
              <a:defRPr>
                <a:solidFill>
                  <a:srgbClr val="000000"/>
                </a:solidFill>
              </a:defRPr>
            </a:lvl3pPr>
            <a:lvl4pPr>
              <a:buNone/>
              <a:defRPr>
                <a:solidFill>
                  <a:srgbClr val="000000"/>
                </a:solidFill>
              </a:defRPr>
            </a:lvl4pPr>
            <a:lvl5pPr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764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4857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968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 sz="2000">
                <a:solidFill>
                  <a:srgbClr val="000000"/>
                </a:solidFill>
              </a:defRPr>
            </a:lvl3pPr>
            <a:lvl4pPr algn="l">
              <a:defRPr sz="1800">
                <a:solidFill>
                  <a:srgbClr val="000000"/>
                </a:solidFill>
              </a:defRPr>
            </a:lvl4pPr>
            <a:lvl5pPr algn="l">
              <a:defRPr sz="1800">
                <a:solidFill>
                  <a:srgbClr val="00000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85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52" r:id="rId10"/>
    <p:sldLayoutId id="2147483657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blipFill dpi="0" rotWithShape="1">
            <a:blip r:embed="rId13"/>
            <a:srcRect/>
            <a:tile tx="0" ty="0" sx="50000" sy="50000" flip="none" algn="tl"/>
          </a:blip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690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6400" dirty="0"/>
              <a:t>What is your </a:t>
            </a:r>
            <a:r>
              <a:rPr lang="en-US" sz="6400" dirty="0" err="1"/>
              <a:t>favourite</a:t>
            </a:r>
            <a:r>
              <a:rPr lang="en-US" sz="6400" dirty="0"/>
              <a:t> Christmas carol?</a:t>
            </a:r>
          </a:p>
        </p:txBody>
      </p:sp>
    </p:spTree>
    <p:extLst>
      <p:ext uri="{BB962C8B-B14F-4D97-AF65-F5344CB8AC3E}">
        <p14:creationId xmlns:p14="http://schemas.microsoft.com/office/powerpoint/2010/main" val="3941117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4BCEC-00EA-F455-D58D-12735D6D7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EE94-F723-44AA-CDE5-95B97302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400" dirty="0"/>
              <a:t>What gift have you saved from a past Christmas?</a:t>
            </a:r>
          </a:p>
        </p:txBody>
      </p:sp>
    </p:spTree>
    <p:extLst>
      <p:ext uri="{BB962C8B-B14F-4D97-AF65-F5344CB8AC3E}">
        <p14:creationId xmlns:p14="http://schemas.microsoft.com/office/powerpoint/2010/main" val="2688166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6000" dirty="0"/>
              <a:t>Where do you find joy through this Christmas period?</a:t>
            </a:r>
          </a:p>
        </p:txBody>
      </p:sp>
    </p:spTree>
    <p:extLst>
      <p:ext uri="{BB962C8B-B14F-4D97-AF65-F5344CB8AC3E}">
        <p14:creationId xmlns:p14="http://schemas.microsoft.com/office/powerpoint/2010/main" val="76133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4BCEC-00EA-F455-D58D-12735D6D7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EE94-F723-44AA-CDE5-95B97302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6400" dirty="0"/>
              <a:t>Who </a:t>
            </a:r>
            <a:r>
              <a:rPr lang="en-US" sz="6400"/>
              <a:t>has been </a:t>
            </a:r>
            <a:r>
              <a:rPr lang="en-US" sz="6400" dirty="0"/>
              <a:t>a 'light' </a:t>
            </a:r>
            <a:r>
              <a:rPr lang="en-US" sz="6400"/>
              <a:t>in </a:t>
            </a:r>
            <a:br>
              <a:rPr lang="en-US" sz="6400"/>
            </a:br>
            <a:r>
              <a:rPr lang="en-US" sz="6400"/>
              <a:t>your </a:t>
            </a:r>
            <a:r>
              <a:rPr lang="en-US" sz="6400" dirty="0"/>
              <a:t>life?</a:t>
            </a:r>
          </a:p>
        </p:txBody>
      </p:sp>
    </p:spTree>
    <p:extLst>
      <p:ext uri="{BB962C8B-B14F-4D97-AF65-F5344CB8AC3E}">
        <p14:creationId xmlns:p14="http://schemas.microsoft.com/office/powerpoint/2010/main" val="74303194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2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DE82D89D-C197-1D4E-A328-329F7ED4F75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118C1FF-F523-470E-A0DD-A4132FC32771}"/>
</file>

<file path=customXml/itemProps3.xml><?xml version="1.0" encoding="utf-8"?>
<ds:datastoreItem xmlns:ds="http://schemas.openxmlformats.org/officeDocument/2006/customXml" ds:itemID="{DED74F41-8B89-43AA-90AE-6260BF2FA137}">
  <ds:schemaRefs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www.w3.org/XML/1998/namespace"/>
    <ds:schemaRef ds:uri="http://schemas.microsoft.com/sharepoint/v3"/>
    <ds:schemaRef ds:uri="http://schemas.microsoft.com/office/infopath/2007/PartnerControls"/>
    <ds:schemaRef ds:uri="http://schemas.openxmlformats.org/package/2006/metadata/core-properties"/>
    <ds:schemaRef ds:uri="7357dd1f-699d-4d79-9a3b-b8d4e997a419"/>
    <ds:schemaRef ds:uri="b7e36264-b76b-4546-857f-03fce5c6ba0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5952</TotalTime>
  <Words>38</Words>
  <Application>Microsoft Macintosh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Avenir Next LT Pro</vt:lpstr>
      <vt:lpstr>Calibri</vt:lpstr>
      <vt:lpstr>1_Office Theme</vt:lpstr>
      <vt:lpstr>2_Office Theme</vt:lpstr>
      <vt:lpstr>Custom Design</vt:lpstr>
      <vt:lpstr>PowerPoint Presentation</vt:lpstr>
      <vt:lpstr>What is your favourite Christmas carol?</vt:lpstr>
      <vt:lpstr>What gift have you saved from a past Christmas?</vt:lpstr>
      <vt:lpstr>Where do you find joy through this Christmas period?</vt:lpstr>
      <vt:lpstr>Who has been a 'light' in  your life?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Bramble</dc:creator>
  <cp:lastModifiedBy>Anna Bramble</cp:lastModifiedBy>
  <cp:revision>1</cp:revision>
  <dcterms:created xsi:type="dcterms:W3CDTF">2026-07-10T01:56:39Z</dcterms:created>
  <dcterms:modified xsi:type="dcterms:W3CDTF">2026-07-29T23:46:46Z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