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4"/>
    <p:sldMasterId id="2147483674" r:id="rId5"/>
    <p:sldMasterId id="2147483672" r:id="rId6"/>
  </p:sldMasterIdLst>
  <p:notesMasterIdLst>
    <p:notesMasterId r:id="rId12"/>
  </p:notesMasterIdLst>
  <p:sldIdLst>
    <p:sldId id="256" r:id="rId7"/>
    <p:sldId id="262" r:id="rId8"/>
    <p:sldId id="263" r:id="rId9"/>
    <p:sldId id="260" r:id="rId10"/>
    <p:sldId id="261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14141"/>
    <a:srgbClr val="1F59A9"/>
    <a:srgbClr val="000000"/>
    <a:srgbClr val="FFCD7A"/>
    <a:srgbClr val="003450"/>
    <a:srgbClr val="3C0C00"/>
    <a:srgbClr val="C45D3C"/>
    <a:srgbClr val="2232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834" autoAdjust="0"/>
    <p:restoredTop sz="95616"/>
  </p:normalViewPr>
  <p:slideViewPr>
    <p:cSldViewPr snapToGrid="0">
      <p:cViewPr varScale="1">
        <p:scale>
          <a:sx n="117" d="100"/>
          <a:sy n="117" d="100"/>
        </p:scale>
        <p:origin x="184" y="2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notesMaster" Target="notesMasters/notesMaster1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2.xml"/><Relationship Id="rId15" Type="http://schemas.openxmlformats.org/officeDocument/2006/relationships/theme" Target="theme/theme1.xml"/><Relationship Id="rId10" Type="http://schemas.openxmlformats.org/officeDocument/2006/relationships/slide" Target="slides/slide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na Bramble" userId="5cca5846-2981-4621-97aa-74b4ff740a9a" providerId="ADAL" clId="{FB848A86-BA41-53FA-A30A-7B7D55849E22}"/>
    <pc:docChg chg="undo custSel addSld delSld modSld sldOrd modMainMaster">
      <pc:chgData name="Anna Bramble" userId="5cca5846-2981-4621-97aa-74b4ff740a9a" providerId="ADAL" clId="{FB848A86-BA41-53FA-A30A-7B7D55849E22}" dt="2026-07-29T23:51:29.280" v="188" actId="20577"/>
      <pc:docMkLst>
        <pc:docMk/>
      </pc:docMkLst>
      <pc:sldChg chg="addSp delSp modSp mod setBg">
        <pc:chgData name="Anna Bramble" userId="5cca5846-2981-4621-97aa-74b4ff740a9a" providerId="ADAL" clId="{FB848A86-BA41-53FA-A30A-7B7D55849E22}" dt="2026-07-22T05:58:41.269" v="172"/>
        <pc:sldMkLst>
          <pc:docMk/>
          <pc:sldMk cId="896887987" sldId="256"/>
        </pc:sldMkLst>
      </pc:sldChg>
      <pc:sldChg chg="addSp delSp modSp mod setBg">
        <pc:chgData name="Anna Bramble" userId="5cca5846-2981-4621-97aa-74b4ff740a9a" providerId="ADAL" clId="{FB848A86-BA41-53FA-A30A-7B7D55849E22}" dt="2026-07-22T06:00:05.926" v="183" actId="1076"/>
        <pc:sldMkLst>
          <pc:docMk/>
          <pc:sldMk cId="3941117237" sldId="260"/>
        </pc:sldMkLst>
        <pc:spChg chg="mod">
          <ac:chgData name="Anna Bramble" userId="5cca5846-2981-4621-97aa-74b4ff740a9a" providerId="ADAL" clId="{FB848A86-BA41-53FA-A30A-7B7D55849E22}" dt="2026-07-22T06:00:05.926" v="183" actId="1076"/>
          <ac:spMkLst>
            <pc:docMk/>
            <pc:sldMk cId="3941117237" sldId="260"/>
            <ac:spMk id="2" creationId="{FCBED7C0-1BDF-A831-CDD8-E0B354ED1B01}"/>
          </ac:spMkLst>
        </pc:spChg>
      </pc:sldChg>
      <pc:sldChg chg="addSp delSp modSp add mod setBg">
        <pc:chgData name="Anna Bramble" userId="5cca5846-2981-4621-97aa-74b4ff740a9a" providerId="ADAL" clId="{FB848A86-BA41-53FA-A30A-7B7D55849E22}" dt="2026-07-22T06:00:35.399" v="184"/>
        <pc:sldMkLst>
          <pc:docMk/>
          <pc:sldMk cId="2688166137" sldId="261"/>
        </pc:sldMkLst>
        <pc:spChg chg="mod">
          <ac:chgData name="Anna Bramble" userId="5cca5846-2981-4621-97aa-74b4ff740a9a" providerId="ADAL" clId="{FB848A86-BA41-53FA-A30A-7B7D55849E22}" dt="2026-07-22T06:00:35.399" v="184"/>
          <ac:spMkLst>
            <pc:docMk/>
            <pc:sldMk cId="2688166137" sldId="261"/>
            <ac:spMk id="2" creationId="{4967EE94-F723-44AA-CDE5-95B973023E7F}"/>
          </ac:spMkLst>
        </pc:spChg>
      </pc:sldChg>
      <pc:sldChg chg="modSp add mod">
        <pc:chgData name="Anna Bramble" userId="5cca5846-2981-4621-97aa-74b4ff740a9a" providerId="ADAL" clId="{FB848A86-BA41-53FA-A30A-7B7D55849E22}" dt="2026-07-29T23:51:29.280" v="188" actId="20577"/>
        <pc:sldMkLst>
          <pc:docMk/>
          <pc:sldMk cId="2640926499" sldId="262"/>
        </pc:sldMkLst>
        <pc:spChg chg="mod">
          <ac:chgData name="Anna Bramble" userId="5cca5846-2981-4621-97aa-74b4ff740a9a" providerId="ADAL" clId="{FB848A86-BA41-53FA-A30A-7B7D55849E22}" dt="2026-07-29T23:51:29.280" v="188" actId="20577"/>
          <ac:spMkLst>
            <pc:docMk/>
            <pc:sldMk cId="2640926499" sldId="262"/>
            <ac:spMk id="2" creationId="{FCBED7C0-1BDF-A831-CDD8-E0B354ED1B01}"/>
          </ac:spMkLst>
        </pc:spChg>
      </pc:sldChg>
      <pc:sldChg chg="add">
        <pc:chgData name="Anna Bramble" userId="5cca5846-2981-4621-97aa-74b4ff740a9a" providerId="ADAL" clId="{FB848A86-BA41-53FA-A30A-7B7D55849E22}" dt="2026-07-22T05:59:19.547" v="181"/>
        <pc:sldMkLst>
          <pc:docMk/>
          <pc:sldMk cId="1284138887" sldId="263"/>
        </pc:sldMkLst>
      </pc:sldChg>
      <pc:sldMasterChg chg="modSldLayout">
        <pc:chgData name="Anna Bramble" userId="5cca5846-2981-4621-97aa-74b4ff740a9a" providerId="ADAL" clId="{FB848A86-BA41-53FA-A30A-7B7D55849E22}" dt="2026-07-21T01:57:55.979" v="90" actId="478"/>
        <pc:sldMasterMkLst>
          <pc:docMk/>
          <pc:sldMasterMk cId="861545524" sldId="2147483660"/>
        </pc:sldMasterMkLst>
        <pc:sldLayoutChg chg="addSp delSp modSp mod">
          <pc:chgData name="Anna Bramble" userId="5cca5846-2981-4621-97aa-74b4ff740a9a" providerId="ADAL" clId="{FB848A86-BA41-53FA-A30A-7B7D55849E22}" dt="2026-07-21T01:57:55.979" v="90" actId="478"/>
          <pc:sldLayoutMkLst>
            <pc:docMk/>
            <pc:sldMasterMk cId="861545524" sldId="2147483660"/>
            <pc:sldLayoutMk cId="2799685675" sldId="2147483685"/>
          </pc:sldLayoutMkLst>
          <pc:spChg chg="mod">
            <ac:chgData name="Anna Bramble" userId="5cca5846-2981-4621-97aa-74b4ff740a9a" providerId="ADAL" clId="{FB848A86-BA41-53FA-A30A-7B7D55849E22}" dt="2026-07-21T01:57:53.878" v="89" actId="1076"/>
            <ac:spMkLst>
              <pc:docMk/>
              <pc:sldMasterMk cId="861545524" sldId="2147483660"/>
              <pc:sldLayoutMk cId="2799685675" sldId="2147483685"/>
              <ac:spMk id="2" creationId="{85CFC843-CC10-4297-9633-2E01492B1B1F}"/>
            </ac:spMkLst>
          </pc:spChg>
        </pc:sldLayoutChg>
      </pc:sldMasterChg>
      <pc:sldMasterChg chg="setBg">
        <pc:chgData name="Anna Bramble" userId="5cca5846-2981-4621-97aa-74b4ff740a9a" providerId="ADAL" clId="{FB848A86-BA41-53FA-A30A-7B7D55849E22}" dt="2026-07-22T06:00:59" v="186"/>
        <pc:sldMasterMkLst>
          <pc:docMk/>
          <pc:sldMasterMk cId="3876904348" sldId="2147483674"/>
        </pc:sldMasterMkLst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0DFBD9-F048-894A-B91D-2DBEADA3EAB2}" type="datetimeFigureOut">
              <a:rPr lang="en-US" smtClean="0"/>
              <a:t>7/30/26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123114-9663-3148-BC1F-7A29E9DAA8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7074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CA8017C7-B05D-D64E-96E3-51366030F5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004115" y="759477"/>
            <a:ext cx="4307621" cy="2387600"/>
          </a:xfrm>
        </p:spPr>
        <p:txBody>
          <a:bodyPr lIns="90000" anchor="b">
            <a:normAutofit/>
          </a:bodyPr>
          <a:lstStyle>
            <a:lvl1pPr algn="l">
              <a:defRPr sz="4200">
                <a:blipFill>
                  <a:blip r:embed="rId2"/>
                  <a:stretch>
                    <a:fillRect/>
                  </a:stretch>
                </a:blip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7328DF4E-FF52-7743-977C-4EB0CE0110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004115" y="3286450"/>
            <a:ext cx="4307621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rgbClr val="000000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AU" dirty="0"/>
          </a:p>
        </p:txBody>
      </p:sp>
      <p:sp>
        <p:nvSpPr>
          <p:cNvPr id="2" name="Footer Placeholder 5">
            <a:extLst>
              <a:ext uri="{FF2B5EF4-FFF2-40B4-BE49-F238E27FC236}">
                <a16:creationId xmlns:a16="http://schemas.microsoft.com/office/drawing/2014/main" id="{786D3AA9-4C94-83E1-E44F-F2465CC5C4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3" name="Slide Number Placeholder 6">
            <a:extLst>
              <a:ext uri="{FF2B5EF4-FFF2-40B4-BE49-F238E27FC236}">
                <a16:creationId xmlns:a16="http://schemas.microsoft.com/office/drawing/2014/main" id="{F9EA3749-5E2B-D06D-854E-141C6096E4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143947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70BC70-6510-4149-80E4-9403DB84B7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878" y="365125"/>
            <a:ext cx="10444244" cy="1324800"/>
          </a:xfrm>
        </p:spPr>
        <p:txBody>
          <a:bodyPr lIns="90000" anchor="b" anchorCtr="0"/>
          <a:lstStyle>
            <a:lvl1pPr>
              <a:defRPr>
                <a:blipFill dpi="0" rotWithShape="1">
                  <a:blip r:embed="rId2"/>
                  <a:srcRect/>
                  <a:tile tx="0" ty="0" sx="50000" sy="50000" flip="none" algn="tl"/>
                </a:blip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172D48-D598-44DF-B117-BE0E6F733BD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73878" y="1825625"/>
            <a:ext cx="10444244" cy="4351338"/>
          </a:xfrm>
        </p:spPr>
        <p:txBody>
          <a:bodyPr lIns="90000" numCol="1" spcCol="288000"/>
          <a:lstStyle>
            <a:lvl1pPr>
              <a:defRPr sz="2400">
                <a:solidFill>
                  <a:srgbClr val="000000"/>
                </a:solidFill>
              </a:defRPr>
            </a:lvl1pPr>
            <a:lvl2pPr>
              <a:defRPr sz="2200"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6EE402F-29A5-97C8-CCB3-D35C1D1EC6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63857" y="640490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3DCD73F-D2FC-42C9-AEFE-D7C4198EA148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1920206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A75C8D-F942-4FEF-9873-10DDA7CDC0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2814" y="457200"/>
            <a:ext cx="3932237" cy="1600200"/>
          </a:xfrm>
        </p:spPr>
        <p:txBody>
          <a:bodyPr anchor="b"/>
          <a:lstStyle>
            <a:lvl1pPr algn="l">
              <a:defRPr sz="3200">
                <a:blipFill>
                  <a:blip r:embed="rId2"/>
                  <a:tile tx="0" ty="0" sx="50000" sy="50000" flip="none" algn="tl"/>
                </a:blipFill>
              </a:defRPr>
            </a:lvl1pPr>
          </a:lstStyle>
          <a:p>
            <a:r>
              <a:rPr lang="en-GB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4DD18B7-004F-4F0B-9753-FD1328C3D0A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32006" y="987425"/>
            <a:ext cx="6175052" cy="4873625"/>
          </a:xfrm>
        </p:spPr>
        <p:txBody>
          <a:bodyPr/>
          <a:lstStyle>
            <a:lvl1pPr marL="0" indent="0" algn="l">
              <a:buNone/>
              <a:defRPr sz="3200">
                <a:solidFill>
                  <a:srgbClr val="000000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AU"/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7FA8BFEC-AB2E-824B-9489-93F76892BB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62814" y="2210540"/>
            <a:ext cx="3932237" cy="3658448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rgbClr val="000000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CC67ACD2-979A-E4A5-D9E0-9CB91B7AD1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63857" y="640490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3DCD73F-D2FC-42C9-AEFE-D7C4198EA148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2517926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CA8017C7-B05D-D64E-96E3-51366030F5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004115" y="759477"/>
            <a:ext cx="4307621" cy="2387600"/>
          </a:xfrm>
        </p:spPr>
        <p:txBody>
          <a:bodyPr lIns="90000" anchor="b">
            <a:normAutofit/>
          </a:bodyPr>
          <a:lstStyle>
            <a:lvl1pPr algn="l">
              <a:defRPr sz="42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7328DF4E-FF52-7743-977C-4EB0CE0110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004115" y="3286450"/>
            <a:ext cx="4307621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AU" dirty="0"/>
          </a:p>
        </p:txBody>
      </p:sp>
      <p:sp>
        <p:nvSpPr>
          <p:cNvPr id="2" name="Footer Placeholder 5">
            <a:extLst>
              <a:ext uri="{FF2B5EF4-FFF2-40B4-BE49-F238E27FC236}">
                <a16:creationId xmlns:a16="http://schemas.microsoft.com/office/drawing/2014/main" id="{786D3AA9-4C94-83E1-E44F-F2465CC5C4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3" name="Slide Number Placeholder 6">
            <a:extLst>
              <a:ext uri="{FF2B5EF4-FFF2-40B4-BE49-F238E27FC236}">
                <a16:creationId xmlns:a16="http://schemas.microsoft.com/office/drawing/2014/main" id="{F9EA3749-5E2B-D06D-854E-141C6096E4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044336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738939-8BCA-4A48-977C-4AEF72ED0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878" y="365125"/>
            <a:ext cx="10444244" cy="1324800"/>
          </a:xfrm>
          <a:noFill/>
        </p:spPr>
        <p:txBody>
          <a:bodyPr anchor="b" anchorCtr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B00400-E807-40A7-9671-CD762F43F0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3878" y="1825625"/>
            <a:ext cx="10444244" cy="4351338"/>
          </a:xfrm>
        </p:spPr>
        <p:txBody>
          <a:bodyPr lIns="90000" numCol="1" spcCol="288000"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2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8451235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CFC843-CC10-4297-9633-2E01492B1B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04482" y="1114856"/>
            <a:ext cx="8183036" cy="4628287"/>
          </a:xfrm>
        </p:spPr>
        <p:txBody>
          <a:bodyPr anchor="ctr">
            <a:normAutofit/>
          </a:bodyPr>
          <a:lstStyle>
            <a:lvl1pPr>
              <a:defRPr sz="42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9558722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A93128-8628-4F17-B1A5-6F9684D4AF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0263" y="365125"/>
            <a:ext cx="10431474" cy="1325563"/>
          </a:xfrm>
        </p:spPr>
        <p:txBody>
          <a:bodyPr anchor="b" anchorCtr="0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C59390D-0FFF-4842-AF9F-6B8BC9A7FE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67493" y="1681163"/>
            <a:ext cx="5083983" cy="823912"/>
          </a:xfrm>
        </p:spPr>
        <p:txBody>
          <a:bodyPr anchor="ctr" anchorCtr="0">
            <a:normAutofit/>
          </a:bodyPr>
          <a:lstStyle>
            <a:lvl1pPr marL="0" indent="0" algn="l">
              <a:buNone/>
              <a:defRPr sz="26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9A96B1-0D2C-4C18-AA84-21DB84664D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67493" y="2505075"/>
            <a:ext cx="5083981" cy="3684588"/>
          </a:xfrm>
        </p:spPr>
        <p:txBody>
          <a:bodyPr/>
          <a:lstStyle>
            <a:lvl1pPr algn="l">
              <a:defRPr sz="2400">
                <a:solidFill>
                  <a:schemeClr val="bg1"/>
                </a:solidFill>
              </a:defRPr>
            </a:lvl1pPr>
            <a:lvl2pPr algn="l">
              <a:defRPr sz="2200">
                <a:solidFill>
                  <a:schemeClr val="bg1"/>
                </a:solidFill>
              </a:defRPr>
            </a:lvl2pPr>
            <a:lvl3pPr algn="l">
              <a:defRPr>
                <a:solidFill>
                  <a:schemeClr val="bg1"/>
                </a:solidFill>
              </a:defRPr>
            </a:lvl3pPr>
            <a:lvl4pPr algn="l">
              <a:defRPr>
                <a:solidFill>
                  <a:schemeClr val="bg1"/>
                </a:solidFill>
              </a:defRPr>
            </a:lvl4pPr>
            <a:lvl5pPr algn="l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E80B6EF-A6B9-4D12-BB47-25782462BE4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14986" y="1681163"/>
            <a:ext cx="5083982" cy="823912"/>
          </a:xfrm>
        </p:spPr>
        <p:txBody>
          <a:bodyPr anchor="ctr" anchorCtr="0">
            <a:normAutofit/>
          </a:bodyPr>
          <a:lstStyle>
            <a:lvl1pPr marL="0" indent="0" algn="l">
              <a:buNone/>
              <a:defRPr sz="26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67E9C18-FD7B-4CF0-88D1-861C546ECE2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14986" y="2505075"/>
            <a:ext cx="5083981" cy="3684588"/>
          </a:xfrm>
        </p:spPr>
        <p:txBody>
          <a:bodyPr/>
          <a:lstStyle>
            <a:lvl1pPr algn="l">
              <a:defRPr sz="2400">
                <a:solidFill>
                  <a:schemeClr val="bg1"/>
                </a:solidFill>
              </a:defRPr>
            </a:lvl1pPr>
            <a:lvl2pPr algn="l">
              <a:defRPr sz="2200">
                <a:solidFill>
                  <a:schemeClr val="bg1"/>
                </a:solidFill>
              </a:defRPr>
            </a:lvl2pPr>
            <a:lvl3pPr algn="l">
              <a:defRPr>
                <a:solidFill>
                  <a:schemeClr val="bg1"/>
                </a:solidFill>
              </a:defRPr>
            </a:lvl3pPr>
            <a:lvl4pPr algn="l">
              <a:defRPr>
                <a:solidFill>
                  <a:schemeClr val="bg1"/>
                </a:solidFill>
              </a:defRPr>
            </a:lvl4pPr>
            <a:lvl5pPr algn="l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DC564E9-0DDD-4DE7-A975-4A3CFBAAF5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8047" y="6404902"/>
            <a:ext cx="7161452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4CD851B-A40D-4A31-97EA-ADFB5BFD90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346633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E40941-0A98-42C4-94EF-6AEEFC7538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155" y="365125"/>
            <a:ext cx="10443690" cy="1324800"/>
          </a:xfrm>
        </p:spPr>
        <p:txBody>
          <a:bodyPr anchor="b" anchorCtr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Footer Placeholder 5">
            <a:extLst>
              <a:ext uri="{FF2B5EF4-FFF2-40B4-BE49-F238E27FC236}">
                <a16:creationId xmlns:a16="http://schemas.microsoft.com/office/drawing/2014/main" id="{F64189B9-B679-B4BD-77A7-00A65DE4F1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6" name="Slide Number Placeholder 6">
            <a:extLst>
              <a:ext uri="{FF2B5EF4-FFF2-40B4-BE49-F238E27FC236}">
                <a16:creationId xmlns:a16="http://schemas.microsoft.com/office/drawing/2014/main" id="{7A152413-85EF-F40A-66CD-D04D9AFC5E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717804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5">
            <a:extLst>
              <a:ext uri="{FF2B5EF4-FFF2-40B4-BE49-F238E27FC236}">
                <a16:creationId xmlns:a16="http://schemas.microsoft.com/office/drawing/2014/main" id="{FB5C28EA-EB5E-A3F9-4506-14B6DFD8F7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5" name="Slide Number Placeholder 6">
            <a:extLst>
              <a:ext uri="{FF2B5EF4-FFF2-40B4-BE49-F238E27FC236}">
                <a16:creationId xmlns:a16="http://schemas.microsoft.com/office/drawing/2014/main" id="{CB1C643A-47E1-1E7C-E336-DD8C603CE5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5267897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05D314-5B25-422C-9A09-EBBDACB5E2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7493" y="457200"/>
            <a:ext cx="3932237" cy="1600200"/>
          </a:xfrm>
        </p:spPr>
        <p:txBody>
          <a:bodyPr anchor="b"/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522F35-E4B9-4E3D-9EC3-DF87AC3278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9537" y="987425"/>
            <a:ext cx="6172200" cy="4873625"/>
          </a:xfrm>
        </p:spPr>
        <p:txBody>
          <a:bodyPr/>
          <a:lstStyle>
            <a:lvl1pPr algn="l">
              <a:defRPr sz="2400">
                <a:solidFill>
                  <a:schemeClr val="bg1"/>
                </a:solidFill>
              </a:defRPr>
            </a:lvl1pPr>
            <a:lvl2pPr algn="l">
              <a:defRPr sz="2200">
                <a:solidFill>
                  <a:schemeClr val="bg1"/>
                </a:solidFill>
              </a:defRPr>
            </a:lvl2pPr>
            <a:lvl3pPr algn="l">
              <a:defRPr sz="2000">
                <a:solidFill>
                  <a:schemeClr val="bg1"/>
                </a:solidFill>
              </a:defRPr>
            </a:lvl3pPr>
            <a:lvl4pPr algn="l">
              <a:defRPr sz="1800">
                <a:solidFill>
                  <a:schemeClr val="bg1"/>
                </a:solidFill>
              </a:defRPr>
            </a:lvl4pPr>
            <a:lvl5pPr algn="l">
              <a:defRPr sz="18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1024BE-B989-447C-8366-725A2B2C4C4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67493" y="2219416"/>
            <a:ext cx="3932237" cy="3649571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14FDDD-D9B1-4273-BDAE-A6FAA3FE51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04241BC-6803-4C82-AC35-11D8670790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7207441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A75C8D-F942-4FEF-9873-10DDA7CDC0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7493" y="457200"/>
            <a:ext cx="3932237" cy="1600200"/>
          </a:xfrm>
        </p:spPr>
        <p:txBody>
          <a:bodyPr anchor="b"/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4DD18B7-004F-4F0B-9753-FD1328C3D0A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39537" y="987425"/>
            <a:ext cx="6172200" cy="4873625"/>
          </a:xfrm>
        </p:spPr>
        <p:txBody>
          <a:bodyPr/>
          <a:lstStyle>
            <a:lvl1pPr marL="0" indent="0" algn="l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532DA3F-AFB0-4BE8-8A17-D52676AC74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67493" y="2219416"/>
            <a:ext cx="3932237" cy="3649571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Footer Placeholder 5">
            <a:extLst>
              <a:ext uri="{FF2B5EF4-FFF2-40B4-BE49-F238E27FC236}">
                <a16:creationId xmlns:a16="http://schemas.microsoft.com/office/drawing/2014/main" id="{87D84FFD-0328-9BB9-DDB5-910A07CAB8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9" name="Slide Number Placeholder 6">
            <a:extLst>
              <a:ext uri="{FF2B5EF4-FFF2-40B4-BE49-F238E27FC236}">
                <a16:creationId xmlns:a16="http://schemas.microsoft.com/office/drawing/2014/main" id="{FDC23FDB-0416-7DF4-6B4B-6996FD3929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969511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738939-8BCA-4A48-977C-4AEF72ED0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878" y="365125"/>
            <a:ext cx="10444244" cy="1324800"/>
          </a:xfrm>
          <a:noFill/>
        </p:spPr>
        <p:txBody>
          <a:bodyPr anchor="b" anchorCtr="0"/>
          <a:lstStyle>
            <a:lvl1pPr>
              <a:defRPr>
                <a:blipFill dpi="0" rotWithShape="1">
                  <a:blip r:embed="rId2"/>
                  <a:srcRect/>
                  <a:tile tx="0" ty="0" sx="50000" sy="50000" flip="none" algn="tl"/>
                </a:blip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B00400-E807-40A7-9671-CD762F43F0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3878" y="1825625"/>
            <a:ext cx="10444244" cy="4351338"/>
          </a:xfrm>
        </p:spPr>
        <p:txBody>
          <a:bodyPr lIns="90000" numCol="1" spcCol="288000"/>
          <a:lstStyle>
            <a:lvl1pPr>
              <a:buNone/>
              <a:defRPr sz="2400">
                <a:solidFill>
                  <a:srgbClr val="000000"/>
                </a:solidFill>
              </a:defRPr>
            </a:lvl1pPr>
            <a:lvl2pPr>
              <a:buNone/>
              <a:defRPr sz="2200">
                <a:solidFill>
                  <a:srgbClr val="000000"/>
                </a:solidFill>
              </a:defRPr>
            </a:lvl2pPr>
            <a:lvl3pPr>
              <a:buNone/>
              <a:defRPr>
                <a:solidFill>
                  <a:srgbClr val="000000"/>
                </a:solidFill>
              </a:defRPr>
            </a:lvl3pPr>
            <a:lvl4pPr>
              <a:buNone/>
              <a:defRPr>
                <a:solidFill>
                  <a:srgbClr val="000000"/>
                </a:solidFill>
              </a:defRPr>
            </a:lvl4pPr>
            <a:lvl5pPr>
              <a:buNone/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  <p:sp>
        <p:nvSpPr>
          <p:cNvPr id="7" name="Footer Placeholder 5">
            <a:extLst>
              <a:ext uri="{FF2B5EF4-FFF2-40B4-BE49-F238E27FC236}">
                <a16:creationId xmlns:a16="http://schemas.microsoft.com/office/drawing/2014/main" id="{A62C8B51-5DE3-5812-62A7-7A24D5EC82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710CB6E4-48A6-9E88-83DA-7D06F8FAF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184738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70BC70-6510-4149-80E4-9403DB84B7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878" y="365125"/>
            <a:ext cx="10444244" cy="1324800"/>
          </a:xfrm>
        </p:spPr>
        <p:txBody>
          <a:bodyPr lIns="90000" anchor="b" anchorCtr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172D48-D598-44DF-B117-BE0E6F733BD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73878" y="1825625"/>
            <a:ext cx="10444244" cy="4351338"/>
          </a:xfrm>
        </p:spPr>
        <p:txBody>
          <a:bodyPr lIns="90000" numCol="1" spcCol="288000"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2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6EE402F-29A5-97C8-CCB3-D35C1D1EC6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63857" y="640490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3DCD73F-D2FC-42C9-AEFE-D7C4198EA148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15076481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A75C8D-F942-4FEF-9873-10DDA7CDC0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2814" y="457200"/>
            <a:ext cx="3932237" cy="1600200"/>
          </a:xfrm>
        </p:spPr>
        <p:txBody>
          <a:bodyPr anchor="b"/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4DD18B7-004F-4F0B-9753-FD1328C3D0A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32006" y="987425"/>
            <a:ext cx="6175052" cy="4873625"/>
          </a:xfrm>
        </p:spPr>
        <p:txBody>
          <a:bodyPr/>
          <a:lstStyle>
            <a:lvl1pPr marL="0" indent="0" algn="l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AU"/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7FA8BFEC-AB2E-824B-9489-93F76892BB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62814" y="2210540"/>
            <a:ext cx="3932237" cy="3658448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CC67ACD2-979A-E4A5-D9E0-9CB91B7AD1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63857" y="640490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3DCD73F-D2FC-42C9-AEFE-D7C4198EA148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57485772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221183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CFC843-CC10-4297-9633-2E01492B1B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878" y="1576568"/>
            <a:ext cx="10444244" cy="2852737"/>
          </a:xfrm>
        </p:spPr>
        <p:txBody>
          <a:bodyPr anchor="b">
            <a:normAutofit/>
          </a:bodyPr>
          <a:lstStyle>
            <a:lvl1pPr>
              <a:defRPr sz="4200">
                <a:blipFill dpi="0" rotWithShape="1">
                  <a:blip r:embed="rId2"/>
                  <a:srcRect/>
                  <a:tile tx="0" ty="0" sx="50000" sy="50000" flip="none" algn="tl"/>
                </a:blip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EB8771-11D5-4704-B4D6-C5C70CF414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3878" y="4589463"/>
            <a:ext cx="10444244" cy="1500187"/>
          </a:xfrm>
        </p:spPr>
        <p:txBody>
          <a:bodyPr/>
          <a:lstStyle>
            <a:lvl1pPr marL="0" indent="0">
              <a:buNone/>
              <a:defRPr sz="2400">
                <a:solidFill>
                  <a:srgbClr val="000000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64D0EDB-A42B-2942-AD8C-5C410CD624FF}"/>
              </a:ext>
            </a:extLst>
          </p:cNvPr>
          <p:cNvCxnSpPr>
            <a:cxnSpLocks/>
          </p:cNvCxnSpPr>
          <p:nvPr userDrawn="1"/>
        </p:nvCxnSpPr>
        <p:spPr>
          <a:xfrm>
            <a:off x="873878" y="4469165"/>
            <a:ext cx="2888856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ooter Placeholder 5">
            <a:extLst>
              <a:ext uri="{FF2B5EF4-FFF2-40B4-BE49-F238E27FC236}">
                <a16:creationId xmlns:a16="http://schemas.microsoft.com/office/drawing/2014/main" id="{8F3AEAE1-2D84-FA41-7BB5-65A176D40B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AA2942ED-1D47-33B5-27A2-312736CAD1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999833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CFC843-CC10-4297-9633-2E01492B1B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60914" y="1359252"/>
            <a:ext cx="6270171" cy="4628287"/>
          </a:xfrm>
        </p:spPr>
        <p:txBody>
          <a:bodyPr anchor="ctr">
            <a:normAutofit/>
          </a:bodyPr>
          <a:lstStyle>
            <a:lvl1pPr>
              <a:defRPr sz="4200">
                <a:blipFill dpi="0" rotWithShape="1">
                  <a:blip r:embed="rId2"/>
                  <a:srcRect/>
                  <a:tile tx="0" ty="0" sx="50000" sy="50000" flip="none" algn="tl"/>
                </a:blipFill>
              </a:defRPr>
            </a:lvl1pPr>
          </a:lstStyle>
          <a:p>
            <a:r>
              <a:rPr lang="en-GB" dirty="0"/>
              <a:t>Click to edit Master title style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7996856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A93128-8628-4F17-B1A5-6F9684D4AF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0263" y="365125"/>
            <a:ext cx="10431474" cy="1325563"/>
          </a:xfrm>
        </p:spPr>
        <p:txBody>
          <a:bodyPr anchor="b" anchorCtr="0"/>
          <a:lstStyle>
            <a:lvl1pPr algn="l">
              <a:defRPr>
                <a:blipFill dpi="0" rotWithShape="1">
                  <a:blip r:embed="rId2"/>
                  <a:srcRect/>
                  <a:tile tx="0" ty="0" sx="50000" sy="50000" flip="none" algn="tl"/>
                </a:blip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C59390D-0FFF-4842-AF9F-6B8BC9A7FE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67493" y="1681163"/>
            <a:ext cx="5083983" cy="823912"/>
          </a:xfrm>
        </p:spPr>
        <p:txBody>
          <a:bodyPr anchor="ctr" anchorCtr="0">
            <a:normAutofit/>
          </a:bodyPr>
          <a:lstStyle>
            <a:lvl1pPr marL="0" indent="0" algn="l">
              <a:buNone/>
              <a:defRPr sz="2600" b="0">
                <a:solidFill>
                  <a:srgbClr val="00000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9A96B1-0D2C-4C18-AA84-21DB84664D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67493" y="2505075"/>
            <a:ext cx="5083981" cy="3684588"/>
          </a:xfrm>
        </p:spPr>
        <p:txBody>
          <a:bodyPr/>
          <a:lstStyle>
            <a:lvl1pPr algn="l">
              <a:defRPr sz="2400">
                <a:solidFill>
                  <a:srgbClr val="000000"/>
                </a:solidFill>
              </a:defRPr>
            </a:lvl1pPr>
            <a:lvl2pPr algn="l">
              <a:defRPr sz="2200">
                <a:solidFill>
                  <a:srgbClr val="000000"/>
                </a:solidFill>
              </a:defRPr>
            </a:lvl2pPr>
            <a:lvl3pPr algn="l">
              <a:defRPr>
                <a:solidFill>
                  <a:srgbClr val="000000"/>
                </a:solidFill>
              </a:defRPr>
            </a:lvl3pPr>
            <a:lvl4pPr algn="l">
              <a:defRPr>
                <a:solidFill>
                  <a:srgbClr val="000000"/>
                </a:solidFill>
              </a:defRPr>
            </a:lvl4pPr>
            <a:lvl5pPr algn="l"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E80B6EF-A6B9-4D12-BB47-25782462BE4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14986" y="1681163"/>
            <a:ext cx="5083982" cy="823912"/>
          </a:xfrm>
        </p:spPr>
        <p:txBody>
          <a:bodyPr anchor="ctr" anchorCtr="0">
            <a:normAutofit/>
          </a:bodyPr>
          <a:lstStyle>
            <a:lvl1pPr marL="0" indent="0" algn="l">
              <a:buNone/>
              <a:defRPr sz="2600" b="0">
                <a:solidFill>
                  <a:srgbClr val="00000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67E9C18-FD7B-4CF0-88D1-861C546ECE2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14986" y="2505075"/>
            <a:ext cx="5083981" cy="3684588"/>
          </a:xfrm>
        </p:spPr>
        <p:txBody>
          <a:bodyPr/>
          <a:lstStyle>
            <a:lvl1pPr algn="l">
              <a:defRPr sz="2400">
                <a:solidFill>
                  <a:srgbClr val="000000"/>
                </a:solidFill>
              </a:defRPr>
            </a:lvl1pPr>
            <a:lvl2pPr algn="l">
              <a:defRPr sz="2200">
                <a:solidFill>
                  <a:srgbClr val="000000"/>
                </a:solidFill>
              </a:defRPr>
            </a:lvl2pPr>
            <a:lvl3pPr algn="l">
              <a:defRPr>
                <a:solidFill>
                  <a:srgbClr val="000000"/>
                </a:solidFill>
              </a:defRPr>
            </a:lvl3pPr>
            <a:lvl4pPr algn="l">
              <a:defRPr>
                <a:solidFill>
                  <a:srgbClr val="000000"/>
                </a:solidFill>
              </a:defRPr>
            </a:lvl4pPr>
            <a:lvl5pPr algn="l"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DC564E9-0DDD-4DE7-A975-4A3CFBAAF5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8047" y="6404902"/>
            <a:ext cx="7161452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4CD851B-A40D-4A31-97EA-ADFB5BFD90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534270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E40941-0A98-42C4-94EF-6AEEFC7538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155" y="365125"/>
            <a:ext cx="10443690" cy="1324800"/>
          </a:xfrm>
        </p:spPr>
        <p:txBody>
          <a:bodyPr anchor="b" anchorCtr="0"/>
          <a:lstStyle>
            <a:lvl1pPr>
              <a:defRPr>
                <a:blipFill dpi="0" rotWithShape="1">
                  <a:blip r:embed="rId2"/>
                  <a:srcRect/>
                  <a:tile tx="0" ty="0" sx="50000" sy="50000" flip="none" algn="tl"/>
                </a:blip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Footer Placeholder 5">
            <a:extLst>
              <a:ext uri="{FF2B5EF4-FFF2-40B4-BE49-F238E27FC236}">
                <a16:creationId xmlns:a16="http://schemas.microsoft.com/office/drawing/2014/main" id="{F64189B9-B679-B4BD-77A7-00A65DE4F1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6" name="Slide Number Placeholder 6">
            <a:extLst>
              <a:ext uri="{FF2B5EF4-FFF2-40B4-BE49-F238E27FC236}">
                <a16:creationId xmlns:a16="http://schemas.microsoft.com/office/drawing/2014/main" id="{7A152413-85EF-F40A-66CD-D04D9AFC5E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986167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5">
            <a:extLst>
              <a:ext uri="{FF2B5EF4-FFF2-40B4-BE49-F238E27FC236}">
                <a16:creationId xmlns:a16="http://schemas.microsoft.com/office/drawing/2014/main" id="{FB5C28EA-EB5E-A3F9-4506-14B6DFD8F7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5" name="Slide Number Placeholder 6">
            <a:extLst>
              <a:ext uri="{FF2B5EF4-FFF2-40B4-BE49-F238E27FC236}">
                <a16:creationId xmlns:a16="http://schemas.microsoft.com/office/drawing/2014/main" id="{CB1C643A-47E1-1E7C-E336-DD8C603CE5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471925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05D314-5B25-422C-9A09-EBBDACB5E2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7493" y="457200"/>
            <a:ext cx="3932237" cy="1600200"/>
          </a:xfrm>
        </p:spPr>
        <p:txBody>
          <a:bodyPr anchor="b"/>
          <a:lstStyle>
            <a:lvl1pPr algn="l">
              <a:defRPr sz="3200">
                <a:blipFill>
                  <a:blip r:embed="rId2"/>
                  <a:stretch>
                    <a:fillRect/>
                  </a:stretch>
                </a:blip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522F35-E4B9-4E3D-9EC3-DF87AC3278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9537" y="987425"/>
            <a:ext cx="6172200" cy="4873625"/>
          </a:xfrm>
        </p:spPr>
        <p:txBody>
          <a:bodyPr/>
          <a:lstStyle>
            <a:lvl1pPr algn="l">
              <a:defRPr sz="2400">
                <a:solidFill>
                  <a:srgbClr val="000000"/>
                </a:solidFill>
              </a:defRPr>
            </a:lvl1pPr>
            <a:lvl2pPr algn="l">
              <a:defRPr sz="2200">
                <a:solidFill>
                  <a:srgbClr val="000000"/>
                </a:solidFill>
              </a:defRPr>
            </a:lvl2pPr>
            <a:lvl3pPr algn="l">
              <a:defRPr sz="2000">
                <a:solidFill>
                  <a:srgbClr val="000000"/>
                </a:solidFill>
              </a:defRPr>
            </a:lvl3pPr>
            <a:lvl4pPr algn="l">
              <a:defRPr sz="1800">
                <a:solidFill>
                  <a:srgbClr val="000000"/>
                </a:solidFill>
              </a:defRPr>
            </a:lvl4pPr>
            <a:lvl5pPr algn="l">
              <a:defRPr sz="1800">
                <a:solidFill>
                  <a:srgbClr val="000000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1024BE-B989-447C-8366-725A2B2C4C4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67493" y="2219416"/>
            <a:ext cx="3932237" cy="3649571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rgbClr val="000000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14FDDD-D9B1-4273-BDAE-A6FAA3FE51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04241BC-6803-4C82-AC35-11D8670790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396022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A75C8D-F942-4FEF-9873-10DDA7CDC0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7493" y="457200"/>
            <a:ext cx="3932237" cy="1600200"/>
          </a:xfrm>
        </p:spPr>
        <p:txBody>
          <a:bodyPr anchor="b"/>
          <a:lstStyle>
            <a:lvl1pPr algn="l">
              <a:defRPr sz="3200">
                <a:blipFill>
                  <a:blip r:embed="rId2"/>
                  <a:stretch>
                    <a:fillRect/>
                  </a:stretch>
                </a:blipFill>
              </a:defRPr>
            </a:lvl1pPr>
          </a:lstStyle>
          <a:p>
            <a:r>
              <a:rPr lang="en-GB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4DD18B7-004F-4F0B-9753-FD1328C3D0A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39537" y="987425"/>
            <a:ext cx="6172200" cy="4873625"/>
          </a:xfrm>
        </p:spPr>
        <p:txBody>
          <a:bodyPr/>
          <a:lstStyle>
            <a:lvl1pPr marL="0" indent="0" algn="l">
              <a:buNone/>
              <a:defRPr sz="3200">
                <a:solidFill>
                  <a:srgbClr val="000000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532DA3F-AFB0-4BE8-8A17-D52676AC74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67493" y="2219416"/>
            <a:ext cx="3932237" cy="3649571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rgbClr val="000000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Footer Placeholder 5">
            <a:extLst>
              <a:ext uri="{FF2B5EF4-FFF2-40B4-BE49-F238E27FC236}">
                <a16:creationId xmlns:a16="http://schemas.microsoft.com/office/drawing/2014/main" id="{87D84FFD-0328-9BB9-DDB5-910A07CAB8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9" name="Slide Number Placeholder 6">
            <a:extLst>
              <a:ext uri="{FF2B5EF4-FFF2-40B4-BE49-F238E27FC236}">
                <a16:creationId xmlns:a16="http://schemas.microsoft.com/office/drawing/2014/main" id="{FDC23FDB-0416-7DF4-6B4B-6996FD3929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151567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image" Target="../media/image2.jpg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5E9BFB6-6BFE-47F3-BE8C-CB5F2F85BD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155" y="365125"/>
            <a:ext cx="10443690" cy="1324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379B61-1AEE-4C91-8922-99E84A64DA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4155" y="1825625"/>
            <a:ext cx="1044369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861545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85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52" r:id="rId10"/>
    <p:sldLayoutId id="2147483657" r:id="rId11"/>
  </p:sldLayoutIdLst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200" b="1" kern="1200">
          <a:blipFill dpi="0" rotWithShape="1">
            <a:blip r:embed="rId13"/>
            <a:srcRect/>
            <a:tile tx="0" ty="0" sx="50000" sy="50000" flip="none" algn="tl"/>
          </a:blipFill>
          <a:latin typeface="+mj-lt"/>
          <a:ea typeface="+mj-ea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600" kern="1200">
          <a:solidFill>
            <a:srgbClr val="000000"/>
          </a:solidFill>
          <a:latin typeface="+mn-lt"/>
          <a:ea typeface="+mn-ea"/>
          <a:cs typeface="+mn-cs"/>
        </a:defRPr>
      </a:lvl1pPr>
      <a:lvl2pPr marL="4572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kern="1200">
          <a:solidFill>
            <a:srgbClr val="000000"/>
          </a:solidFill>
          <a:latin typeface="+mn-lt"/>
          <a:ea typeface="+mn-ea"/>
          <a:cs typeface="+mn-cs"/>
        </a:defRPr>
      </a:lvl2pPr>
      <a:lvl3pPr marL="9144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rgbClr val="000000"/>
          </a:solidFill>
          <a:latin typeface="+mn-lt"/>
          <a:ea typeface="+mn-ea"/>
          <a:cs typeface="+mn-cs"/>
        </a:defRPr>
      </a:lvl3pPr>
      <a:lvl4pPr marL="13716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rgbClr val="000000"/>
          </a:solidFill>
          <a:latin typeface="+mn-lt"/>
          <a:ea typeface="+mn-ea"/>
          <a:cs typeface="+mn-cs"/>
        </a:defRPr>
      </a:lvl4pPr>
      <a:lvl5pPr marL="18288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3840" userDrawn="1">
          <p15:clr>
            <a:srgbClr val="F26B43"/>
          </p15:clr>
        </p15:guide>
        <p15:guide id="3" orient="horz" pos="4178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5E9BFB6-6BFE-47F3-BE8C-CB5F2F85BD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155" y="365125"/>
            <a:ext cx="10443690" cy="1324800"/>
          </a:xfrm>
          <a:prstGeom prst="rect">
            <a:avLst/>
          </a:prstGeom>
          <a:noFill/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379B61-1AEE-4C91-8922-99E84A64DA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4155" y="1825625"/>
            <a:ext cx="1044369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0642EA-DFC4-4C06-B1F4-F7D4C4A064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62154" y="6404902"/>
            <a:ext cx="71614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A860CE-669D-483D-BD76-863DDD010F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262644" y="640490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3DCD73F-D2FC-42C9-AEFE-D7C4198EA148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8769043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</p:sldLayoutIdLst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2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600" kern="1200">
          <a:solidFill>
            <a:schemeClr val="bg1"/>
          </a:solidFill>
          <a:latin typeface="+mn-lt"/>
          <a:ea typeface="+mn-ea"/>
          <a:cs typeface="+mn-cs"/>
        </a:defRPr>
      </a:lvl1pPr>
      <a:lvl2pPr marL="4572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9144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3716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18288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3840">
          <p15:clr>
            <a:srgbClr val="F26B43"/>
          </p15:clr>
        </p15:guide>
        <p15:guide id="3" orient="horz" pos="4178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22327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ed shield with white text&#10;&#10;Description automatically generated">
            <a:extLst>
              <a:ext uri="{FF2B5EF4-FFF2-40B4-BE49-F238E27FC236}">
                <a16:creationId xmlns:a16="http://schemas.microsoft.com/office/drawing/2014/main" id="{FFD12FCC-024C-3598-61D4-93B60A74052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8406" y="2593521"/>
            <a:ext cx="2269565" cy="1670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67163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68879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BED7C0-1BDF-A831-CDD8-E0B354ED1B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60914" y="1359252"/>
            <a:ext cx="6270171" cy="4628287"/>
          </a:xfrm>
        </p:spPr>
        <p:txBody>
          <a:bodyPr anchor="ctr">
            <a:normAutofit/>
          </a:bodyPr>
          <a:lstStyle/>
          <a:p>
            <a:r>
              <a:rPr lang="en-US" sz="5400" dirty="0"/>
              <a:t>If you were </a:t>
            </a:r>
            <a:r>
              <a:rPr lang="en-US" sz="5400"/>
              <a:t>a character in </a:t>
            </a:r>
            <a:r>
              <a:rPr lang="en-US" sz="5400" dirty="0"/>
              <a:t>the Christmas story, which one would you be?</a:t>
            </a:r>
          </a:p>
        </p:txBody>
      </p:sp>
    </p:spTree>
    <p:extLst>
      <p:ext uri="{BB962C8B-B14F-4D97-AF65-F5344CB8AC3E}">
        <p14:creationId xmlns:p14="http://schemas.microsoft.com/office/powerpoint/2010/main" val="26409264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D84BCEC-00EA-F455-D58D-12735D6D71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67EE94-F723-44AA-CDE5-95B973023E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60914" y="1359252"/>
            <a:ext cx="6270171" cy="4628287"/>
          </a:xfrm>
        </p:spPr>
        <p:txBody>
          <a:bodyPr anchor="ctr">
            <a:normAutofit/>
          </a:bodyPr>
          <a:lstStyle/>
          <a:p>
            <a:r>
              <a:rPr lang="en-US" sz="5400" dirty="0"/>
              <a:t>If you could describe Christmas in one word, what word would it be?</a:t>
            </a:r>
          </a:p>
        </p:txBody>
      </p:sp>
    </p:spTree>
    <p:extLst>
      <p:ext uri="{BB962C8B-B14F-4D97-AF65-F5344CB8AC3E}">
        <p14:creationId xmlns:p14="http://schemas.microsoft.com/office/powerpoint/2010/main" val="12841388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BED7C0-1BDF-A831-CDD8-E0B354ED1B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60914" y="1114856"/>
            <a:ext cx="6270171" cy="4628287"/>
          </a:xfrm>
        </p:spPr>
        <p:txBody>
          <a:bodyPr anchor="ctr">
            <a:normAutofit/>
          </a:bodyPr>
          <a:lstStyle/>
          <a:p>
            <a:r>
              <a:rPr lang="en-US" sz="5400" dirty="0"/>
              <a:t>What is your </a:t>
            </a:r>
            <a:r>
              <a:rPr lang="en-US" sz="5400" dirty="0" err="1"/>
              <a:t>favourite</a:t>
            </a:r>
            <a:r>
              <a:rPr lang="en-US" sz="5400" dirty="0"/>
              <a:t> Christmas food?</a:t>
            </a:r>
          </a:p>
        </p:txBody>
      </p:sp>
    </p:spTree>
    <p:extLst>
      <p:ext uri="{BB962C8B-B14F-4D97-AF65-F5344CB8AC3E}">
        <p14:creationId xmlns:p14="http://schemas.microsoft.com/office/powerpoint/2010/main" val="39411172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D84BCEC-00EA-F455-D58D-12735D6D71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67EE94-F723-44AA-CDE5-95B973023E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60914" y="1359252"/>
            <a:ext cx="6270171" cy="4628287"/>
          </a:xfrm>
        </p:spPr>
        <p:txBody>
          <a:bodyPr anchor="ctr">
            <a:normAutofit/>
          </a:bodyPr>
          <a:lstStyle/>
          <a:p>
            <a:r>
              <a:rPr lang="en-US" sz="5400" dirty="0"/>
              <a:t>Who could you encourage with a Christmas call or text today?</a:t>
            </a:r>
          </a:p>
        </p:txBody>
      </p:sp>
    </p:spTree>
    <p:extLst>
      <p:ext uri="{BB962C8B-B14F-4D97-AF65-F5344CB8AC3E}">
        <p14:creationId xmlns:p14="http://schemas.microsoft.com/office/powerpoint/2010/main" val="2688166137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TSA Brand Guide Colours">
      <a:dk1>
        <a:srgbClr val="003450"/>
      </a:dk1>
      <a:lt1>
        <a:srgbClr val="FFFFFF"/>
      </a:lt1>
      <a:dk2>
        <a:srgbClr val="003450"/>
      </a:dk2>
      <a:lt2>
        <a:srgbClr val="FFFFFF"/>
      </a:lt2>
      <a:accent1>
        <a:srgbClr val="9E0038"/>
      </a:accent1>
      <a:accent2>
        <a:srgbClr val="EF373E"/>
      </a:accent2>
      <a:accent3>
        <a:srgbClr val="D57C2A"/>
      </a:accent3>
      <a:accent4>
        <a:srgbClr val="FFC705"/>
      </a:accent4>
      <a:accent5>
        <a:srgbClr val="007C88"/>
      </a:accent5>
      <a:accent6>
        <a:srgbClr val="1F59A9"/>
      </a:accent6>
      <a:hlink>
        <a:srgbClr val="0085E8"/>
      </a:hlink>
      <a:folHlink>
        <a:srgbClr val="954F72"/>
      </a:folHlink>
    </a:clrScheme>
    <a:fontScheme name="Custom 1">
      <a:majorFont>
        <a:latin typeface="Avenir Next LT Pro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d Meeting PPT Slides" id="{B64BD43B-E4D7-E74C-BEB2-3F8ACBF1CD3B}" vid="{E8F72E77-7750-3B41-96FA-BBE37B8F3878}"/>
    </a:ext>
  </a:extLst>
</a:theme>
</file>

<file path=ppt/theme/theme2.xml><?xml version="1.0" encoding="utf-8"?>
<a:theme xmlns:a="http://schemas.openxmlformats.org/drawingml/2006/main" name="2_Office Theme">
  <a:themeElements>
    <a:clrScheme name="TSA Brand Guide Colours">
      <a:dk1>
        <a:srgbClr val="003450"/>
      </a:dk1>
      <a:lt1>
        <a:srgbClr val="FFFFFF"/>
      </a:lt1>
      <a:dk2>
        <a:srgbClr val="003450"/>
      </a:dk2>
      <a:lt2>
        <a:srgbClr val="FFFFFF"/>
      </a:lt2>
      <a:accent1>
        <a:srgbClr val="9E0038"/>
      </a:accent1>
      <a:accent2>
        <a:srgbClr val="EF373E"/>
      </a:accent2>
      <a:accent3>
        <a:srgbClr val="D57C2A"/>
      </a:accent3>
      <a:accent4>
        <a:srgbClr val="FFC705"/>
      </a:accent4>
      <a:accent5>
        <a:srgbClr val="007C88"/>
      </a:accent5>
      <a:accent6>
        <a:srgbClr val="1F59A9"/>
      </a:accent6>
      <a:hlink>
        <a:srgbClr val="0085E8"/>
      </a:hlink>
      <a:folHlink>
        <a:srgbClr val="954F72"/>
      </a:folHlink>
    </a:clrScheme>
    <a:fontScheme name="Custom 1">
      <a:majorFont>
        <a:latin typeface="Avenir Next LT Pro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d Meeting PPT Slides" id="{B64BD43B-E4D7-E74C-BEB2-3F8ACBF1CD3B}" vid="{E8F72E77-7750-3B41-96FA-BBE37B8F3878}"/>
    </a:ext>
  </a:extLst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d Meeting PPT Slides" id="{B64BD43B-E4D7-E74C-BEB2-3F8ACBF1CD3B}" vid="{DE82D89D-C197-1D4E-A328-329F7ED4F758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1ad1f5a0-fa71-4dab-a083-db26db2596cf">
      <UserInfo>
        <DisplayName>Sue Arundell</DisplayName>
        <AccountId>2782</AccountId>
        <AccountType/>
      </UserInfo>
      <UserInfo>
        <DisplayName>Matt Allensby</DisplayName>
        <AccountId>2077</AccountId>
        <AccountType/>
      </UserInfo>
    </SharedWithUsers>
    <TaxCatchAll xmlns="1ad1f5a0-fa71-4dab-a083-db26db2596cf" xsi:nil="true"/>
    <lcf76f155ced4ddcb4097134ff3c332f xmlns="583f0f69-01e1-46ca-86b7-e30e32304800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6F75B56BDECAC4FB8FCCA80E9887EA7" ma:contentTypeVersion="15" ma:contentTypeDescription="Create a new document." ma:contentTypeScope="" ma:versionID="23cacf04a42ddf2d0b23de78dab08dea">
  <xsd:schema xmlns:xsd="http://www.w3.org/2001/XMLSchema" xmlns:xs="http://www.w3.org/2001/XMLSchema" xmlns:p="http://schemas.microsoft.com/office/2006/metadata/properties" xmlns:ns2="1ad1f5a0-fa71-4dab-a083-db26db2596cf" xmlns:ns3="583f0f69-01e1-46ca-86b7-e30e32304800" targetNamespace="http://schemas.microsoft.com/office/2006/metadata/properties" ma:root="true" ma:fieldsID="11ae1366083b4b3e8293608495a0b993" ns2:_="" ns3:_="">
    <xsd:import namespace="1ad1f5a0-fa71-4dab-a083-db26db2596cf"/>
    <xsd:import namespace="583f0f69-01e1-46ca-86b7-e30e32304800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lcf76f155ced4ddcb4097134ff3c332f" minOccurs="0"/>
                <xsd:element ref="ns2:TaxCatchAll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MediaServiceOCR" minOccurs="0"/>
                <xsd:element ref="ns3:MediaServiceObjectDetectorVersions" minOccurs="0"/>
                <xsd:element ref="ns3:MediaServiceLocation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ad1f5a0-fa71-4dab-a083-db26db2596c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4" nillable="true" ma:displayName="Taxonomy Catch All Column" ma:hidden="true" ma:list="{dc8b0192-addb-45de-9190-3a71ac1c02f6}" ma:internalName="TaxCatchAll" ma:showField="CatchAllData" ma:web="1ad1f5a0-fa71-4dab-a083-db26db2596c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83f0f69-01e1-46ca-86b7-e30e3230480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ffce97cd-2d5e-4a4f-b576-145932377d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ED74F41-8B89-43AA-90AE-6260BF2FA137}">
  <ds:schemaRefs>
    <ds:schemaRef ds:uri="7357dd1f-699d-4d79-9a3b-b8d4e997a419"/>
    <ds:schemaRef ds:uri="http://schemas.microsoft.com/office/2006/documentManagement/types"/>
    <ds:schemaRef ds:uri="http://www.w3.org/XML/1998/namespace"/>
    <ds:schemaRef ds:uri="http://purl.org/dc/elements/1.1/"/>
    <ds:schemaRef ds:uri="http://purl.org/dc/terms/"/>
    <ds:schemaRef ds:uri="http://schemas.openxmlformats.org/package/2006/metadata/core-properties"/>
    <ds:schemaRef ds:uri="b7e36264-b76b-4546-857f-03fce5c6ba07"/>
    <ds:schemaRef ds:uri="http://schemas.microsoft.com/office/infopath/2007/PartnerControls"/>
    <ds:schemaRef ds:uri="http://schemas.microsoft.com/sharepoint/v3"/>
    <ds:schemaRef ds:uri="http://schemas.microsoft.com/office/2006/metadata/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D6B0CABB-74DC-46F6-9DA1-D60A0FFB233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99810CD-B86C-440C-ADBB-EAE43ACDD20B}"/>
</file>

<file path=docProps/app.xml><?xml version="1.0" encoding="utf-8"?>
<Properties xmlns="http://schemas.openxmlformats.org/officeDocument/2006/extended-properties" xmlns:vt="http://schemas.openxmlformats.org/officeDocument/2006/docPropsVTypes">
  <Template>1_Office Theme</Template>
  <TotalTime>6023</TotalTime>
  <Words>50</Words>
  <Application>Microsoft Macintosh PowerPoint</Application>
  <PresentationFormat>Widescreen</PresentationFormat>
  <Paragraphs>4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Avenir Next LT Pro</vt:lpstr>
      <vt:lpstr>Calibri</vt:lpstr>
      <vt:lpstr>1_Office Theme</vt:lpstr>
      <vt:lpstr>2_Office Theme</vt:lpstr>
      <vt:lpstr>Custom Design</vt:lpstr>
      <vt:lpstr>PowerPoint Presentation</vt:lpstr>
      <vt:lpstr>If you were a character in the Christmas story, which one would you be?</vt:lpstr>
      <vt:lpstr>If you could describe Christmas in one word, what word would it be?</vt:lpstr>
      <vt:lpstr>What is your favourite Christmas food?</vt:lpstr>
      <vt:lpstr>Who could you encourage with a Christmas call or text today?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Anna Bramble</dc:creator>
  <cp:lastModifiedBy>Anna Bramble</cp:lastModifiedBy>
  <cp:revision>1</cp:revision>
  <dcterms:created xsi:type="dcterms:W3CDTF">2026-07-10T01:56:39Z</dcterms:created>
  <dcterms:modified xsi:type="dcterms:W3CDTF">2026-07-29T23:51:30Z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0x010100D6F75B56BDECAC4FB8FCCA80E9887EA7</vt:lpwstr>
  </property>
  <property fmtid="{D5CDD505-2E9C-101B-9397-08002B2CF9AE}" pid="3" name="MediaServiceImageTags">
    <vt:lpwstr/>
  </property>
</Properties>
</file>