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  <p:sldMasterId id="2147483674" r:id="rId5"/>
    <p:sldMasterId id="2147483672" r:id="rId6"/>
  </p:sldMasterIdLst>
  <p:notesMasterIdLst>
    <p:notesMasterId r:id="rId12"/>
  </p:notesMasterIdLst>
  <p:sldIdLst>
    <p:sldId id="256" r:id="rId7"/>
    <p:sldId id="260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141"/>
    <a:srgbClr val="1F59A9"/>
    <a:srgbClr val="000000"/>
    <a:srgbClr val="FFCD7A"/>
    <a:srgbClr val="003450"/>
    <a:srgbClr val="3C0C00"/>
    <a:srgbClr val="C45D3C"/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302" autoAdjust="0"/>
    <p:restoredTop sz="95598"/>
  </p:normalViewPr>
  <p:slideViewPr>
    <p:cSldViewPr snapToGrid="0">
      <p:cViewPr varScale="1">
        <p:scale>
          <a:sx n="64" d="100"/>
          <a:sy n="64" d="100"/>
        </p:scale>
        <p:origin x="192" y="1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Bramble" userId="5cca5846-2981-4621-97aa-74b4ff740a9a" providerId="ADAL" clId="{FB848A86-BA41-53FA-A30A-7B7D55849E22}"/>
    <pc:docChg chg="undo custSel addSld delSld modSld sldOrd modMainMaster">
      <pc:chgData name="Anna Bramble" userId="5cca5846-2981-4621-97aa-74b4ff740a9a" providerId="ADAL" clId="{FB848A86-BA41-53FA-A30A-7B7D55849E22}" dt="2026-07-29T23:49:37.272" v="172" actId="20577"/>
      <pc:docMkLst>
        <pc:docMk/>
      </pc:docMkLst>
      <pc:sldChg chg="addSp delSp modSp mod setBg">
        <pc:chgData name="Anna Bramble" userId="5cca5846-2981-4621-97aa-74b4ff740a9a" providerId="ADAL" clId="{FB848A86-BA41-53FA-A30A-7B7D55849E22}" dt="2026-07-21T23:38:25.210" v="155"/>
        <pc:sldMkLst>
          <pc:docMk/>
          <pc:sldMk cId="896887987" sldId="256"/>
        </pc:sldMkLst>
      </pc:sldChg>
      <pc:sldChg chg="addSp delSp modSp mod setBg">
        <pc:chgData name="Anna Bramble" userId="5cca5846-2981-4621-97aa-74b4ff740a9a" providerId="ADAL" clId="{FB848A86-BA41-53FA-A30A-7B7D55849E22}" dt="2026-07-29T23:49:37.272" v="172" actId="20577"/>
        <pc:sldMkLst>
          <pc:docMk/>
          <pc:sldMk cId="3941117237" sldId="260"/>
        </pc:sldMkLst>
        <pc:spChg chg="mod">
          <ac:chgData name="Anna Bramble" userId="5cca5846-2981-4621-97aa-74b4ff740a9a" providerId="ADAL" clId="{FB848A86-BA41-53FA-A30A-7B7D55849E22}" dt="2026-07-29T23:49:37.272" v="172" actId="20577"/>
          <ac:spMkLst>
            <pc:docMk/>
            <pc:sldMk cId="3941117237" sldId="260"/>
            <ac:spMk id="2" creationId="{FCBED7C0-1BDF-A831-CDD8-E0B354ED1B01}"/>
          </ac:spMkLst>
        </pc:spChg>
      </pc:sldChg>
      <pc:sldChg chg="addSp delSp modSp add mod setBg">
        <pc:chgData name="Anna Bramble" userId="5cca5846-2981-4621-97aa-74b4ff740a9a" providerId="ADAL" clId="{FB848A86-BA41-53FA-A30A-7B7D55849E22}" dt="2026-07-21T23:41:03.894" v="167" actId="20577"/>
        <pc:sldMkLst>
          <pc:docMk/>
          <pc:sldMk cId="2688166137" sldId="261"/>
        </pc:sldMkLst>
        <pc:spChg chg="mod">
          <ac:chgData name="Anna Bramble" userId="5cca5846-2981-4621-97aa-74b4ff740a9a" providerId="ADAL" clId="{FB848A86-BA41-53FA-A30A-7B7D55849E22}" dt="2026-07-21T23:41:03.894" v="167" actId="20577"/>
          <ac:spMkLst>
            <pc:docMk/>
            <pc:sldMk cId="2688166137" sldId="261"/>
            <ac:spMk id="2" creationId="{4967EE94-F723-44AA-CDE5-95B973023E7F}"/>
          </ac:spMkLst>
        </pc:spChg>
      </pc:sldChg>
      <pc:sldChg chg="modSp add">
        <pc:chgData name="Anna Bramble" userId="5cca5846-2981-4621-97aa-74b4ff740a9a" providerId="ADAL" clId="{FB848A86-BA41-53FA-A30A-7B7D55849E22}" dt="2026-07-21T23:41:12.069" v="169"/>
        <pc:sldMkLst>
          <pc:docMk/>
          <pc:sldMk cId="210103804" sldId="262"/>
        </pc:sldMkLst>
        <pc:spChg chg="mod">
          <ac:chgData name="Anna Bramble" userId="5cca5846-2981-4621-97aa-74b4ff740a9a" providerId="ADAL" clId="{FB848A86-BA41-53FA-A30A-7B7D55849E22}" dt="2026-07-21T23:41:12.069" v="169"/>
          <ac:spMkLst>
            <pc:docMk/>
            <pc:sldMk cId="210103804" sldId="262"/>
            <ac:spMk id="2" creationId="{FCBED7C0-1BDF-A831-CDD8-E0B354ED1B01}"/>
          </ac:spMkLst>
        </pc:spChg>
      </pc:sldChg>
      <pc:sldChg chg="modSp add">
        <pc:chgData name="Anna Bramble" userId="5cca5846-2981-4621-97aa-74b4ff740a9a" providerId="ADAL" clId="{FB848A86-BA41-53FA-A30A-7B7D55849E22}" dt="2026-07-21T23:41:17.919" v="170"/>
        <pc:sldMkLst>
          <pc:docMk/>
          <pc:sldMk cId="3625921841" sldId="263"/>
        </pc:sldMkLst>
        <pc:spChg chg="mod">
          <ac:chgData name="Anna Bramble" userId="5cca5846-2981-4621-97aa-74b4ff740a9a" providerId="ADAL" clId="{FB848A86-BA41-53FA-A30A-7B7D55849E22}" dt="2026-07-21T23:41:17.919" v="170"/>
          <ac:spMkLst>
            <pc:docMk/>
            <pc:sldMk cId="3625921841" sldId="263"/>
            <ac:spMk id="2" creationId="{4967EE94-F723-44AA-CDE5-95B973023E7F}"/>
          </ac:spMkLst>
        </pc:spChg>
      </pc:sldChg>
      <pc:sldMasterChg chg="modSldLayout">
        <pc:chgData name="Anna Bramble" userId="5cca5846-2981-4621-97aa-74b4ff740a9a" providerId="ADAL" clId="{FB848A86-BA41-53FA-A30A-7B7D55849E22}" dt="2026-07-21T01:57:55.979" v="90" actId="478"/>
        <pc:sldMasterMkLst>
          <pc:docMk/>
          <pc:sldMasterMk cId="861545524" sldId="2147483660"/>
        </pc:sldMasterMkLst>
        <pc:sldLayoutChg chg="addSp delSp modSp mod">
          <pc:chgData name="Anna Bramble" userId="5cca5846-2981-4621-97aa-74b4ff740a9a" providerId="ADAL" clId="{FB848A86-BA41-53FA-A30A-7B7D55849E22}" dt="2026-07-21T01:57:55.979" v="90" actId="478"/>
          <pc:sldLayoutMkLst>
            <pc:docMk/>
            <pc:sldMasterMk cId="861545524" sldId="2147483660"/>
            <pc:sldLayoutMk cId="2799685675" sldId="2147483685"/>
          </pc:sldLayoutMkLst>
          <pc:spChg chg="mod">
            <ac:chgData name="Anna Bramble" userId="5cca5846-2981-4621-97aa-74b4ff740a9a" providerId="ADAL" clId="{FB848A86-BA41-53FA-A30A-7B7D55849E22}" dt="2026-07-21T01:57:53.878" v="89" actId="1076"/>
            <ac:spMkLst>
              <pc:docMk/>
              <pc:sldMasterMk cId="861545524" sldId="2147483660"/>
              <pc:sldLayoutMk cId="2799685675" sldId="2147483685"/>
              <ac:spMk id="2" creationId="{85CFC843-CC10-4297-9633-2E01492B1B1F}"/>
            </ac:spMkLst>
          </pc:spChg>
        </pc:sldLayoutChg>
      </pc:sldMasterChg>
      <pc:sldMasterChg chg="setBg">
        <pc:chgData name="Anna Bramble" userId="5cca5846-2981-4621-97aa-74b4ff740a9a" providerId="ADAL" clId="{FB848A86-BA41-53FA-A30A-7B7D55849E22}" dt="2026-07-21T23:38:10.435" v="153"/>
        <pc:sldMasterMkLst>
          <pc:docMk/>
          <pc:sldMasterMk cId="3876904348" sldId="2147483674"/>
        </pc:sldMasterMkLst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7/30/26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4115" y="759477"/>
            <a:ext cx="4307621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4115" y="3286450"/>
            <a:ext cx="4307621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rgbClr val="000000"/>
                </a:solidFill>
              </a:defRPr>
            </a:lvl1pPr>
            <a:lvl2pPr>
              <a:defRPr sz="2200"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202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rgbClr val="00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1792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04115" y="759477"/>
            <a:ext cx="4307621" cy="2387600"/>
          </a:xfrm>
        </p:spPr>
        <p:txBody>
          <a:bodyPr lIns="90000" anchor="b">
            <a:normAutofit/>
          </a:bodyPr>
          <a:lstStyle>
            <a:lvl1pPr algn="l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04115" y="3286450"/>
            <a:ext cx="4307621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44336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noFill/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45123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4482" y="1114856"/>
            <a:ext cx="8183036" cy="4628287"/>
          </a:xfrm>
        </p:spPr>
        <p:txBody>
          <a:bodyPr anchor="ctr">
            <a:normAutofit/>
          </a:bodyPr>
          <a:lstStyle>
            <a:lvl1pPr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55872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4663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17804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26789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algn="l">
              <a:defRPr sz="2400">
                <a:solidFill>
                  <a:schemeClr val="bg1"/>
                </a:solidFill>
              </a:defRPr>
            </a:lvl1pPr>
            <a:lvl2pPr algn="l">
              <a:defRPr sz="2200">
                <a:solidFill>
                  <a:schemeClr val="bg1"/>
                </a:solidFill>
              </a:defRPr>
            </a:lvl2pPr>
            <a:lvl3pPr algn="l">
              <a:defRPr sz="2000">
                <a:solidFill>
                  <a:schemeClr val="bg1"/>
                </a:solidFill>
              </a:defRPr>
            </a:lvl3pPr>
            <a:lvl4pPr algn="l">
              <a:defRPr sz="1800">
                <a:solidFill>
                  <a:schemeClr val="bg1"/>
                </a:solidFill>
              </a:defRPr>
            </a:lvl4pPr>
            <a:lvl5pPr algn="l"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20744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6951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noFill/>
        </p:spPr>
        <p:txBody>
          <a:bodyPr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buNone/>
              <a:defRPr sz="2400">
                <a:solidFill>
                  <a:srgbClr val="000000"/>
                </a:solidFill>
              </a:defRPr>
            </a:lvl1pPr>
            <a:lvl2pPr>
              <a:buNone/>
              <a:defRPr sz="2200">
                <a:solidFill>
                  <a:srgbClr val="000000"/>
                </a:solidFill>
              </a:defRPr>
            </a:lvl2pPr>
            <a:lvl3pPr>
              <a:buNone/>
              <a:defRPr>
                <a:solidFill>
                  <a:srgbClr val="000000"/>
                </a:solidFill>
              </a:defRPr>
            </a:lvl3pPr>
            <a:lvl4pPr>
              <a:buNone/>
              <a:defRPr>
                <a:solidFill>
                  <a:srgbClr val="000000"/>
                </a:solidFill>
              </a:defRPr>
            </a:lvl4pPr>
            <a:lvl5pPr>
              <a:buNone/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2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6EE402F-29A5-97C8-CCB3-D35C1D1EC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507648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814" y="457200"/>
            <a:ext cx="3932237" cy="16002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2006" y="987425"/>
            <a:ext cx="6175052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7FA8BFEC-AB2E-824B-9489-93F76892BB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2814" y="2210540"/>
            <a:ext cx="3932237" cy="3658448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C67ACD2-979A-E4A5-D9E0-9CB91B7AD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3857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748577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18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1576568"/>
            <a:ext cx="10444244" cy="2852737"/>
          </a:xfrm>
        </p:spPr>
        <p:txBody>
          <a:bodyPr anchor="b">
            <a:normAutofit/>
          </a:bodyPr>
          <a:lstStyle>
            <a:lvl1pPr>
              <a:defRPr sz="4200"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B8771-11D5-4704-B4D6-C5C70CF414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4589463"/>
            <a:ext cx="10444244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00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64D0EDB-A42B-2942-AD8C-5C410CD624FF}"/>
              </a:ext>
            </a:extLst>
          </p:cNvPr>
          <p:cNvCxnSpPr>
            <a:cxnSpLocks/>
          </p:cNvCxnSpPr>
          <p:nvPr userDrawn="1"/>
        </p:nvCxnSpPr>
        <p:spPr>
          <a:xfrm>
            <a:off x="873878" y="4469165"/>
            <a:ext cx="288885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5">
            <a:extLst>
              <a:ext uri="{FF2B5EF4-FFF2-40B4-BE49-F238E27FC236}">
                <a16:creationId xmlns:a16="http://schemas.microsoft.com/office/drawing/2014/main" id="{8F3AEAE1-2D84-FA41-7BB5-65A176D40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A2942ED-1D47-33B5-27A2-312736CAD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998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FC843-CC10-4297-9633-2E01492B1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>
            <a:lvl1pPr>
              <a:defRPr sz="4200"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99685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3128-8628-4F17-B1A5-6F9684D4A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263" y="365125"/>
            <a:ext cx="10431474" cy="1325563"/>
          </a:xfrm>
        </p:spPr>
        <p:txBody>
          <a:bodyPr anchor="b" anchorCtr="0"/>
          <a:lstStyle>
            <a:lvl1pPr algn="l"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59390D-0FFF-4842-AF9F-6B8BC9A7F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7493" y="1681163"/>
            <a:ext cx="5083983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9A96B1-0D2C-4C18-AA84-21DB84664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7493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>
                <a:solidFill>
                  <a:srgbClr val="000000"/>
                </a:solidFill>
              </a:defRPr>
            </a:lvl3pPr>
            <a:lvl4pPr algn="l">
              <a:defRPr>
                <a:solidFill>
                  <a:srgbClr val="000000"/>
                </a:solidFill>
              </a:defRPr>
            </a:lvl4pPr>
            <a:lvl5pPr algn="l"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0B6EF-A6B9-4D12-BB47-25782462BE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4986" y="1681163"/>
            <a:ext cx="5083982" cy="82391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 b="0">
                <a:solidFill>
                  <a:srgbClr val="00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7E9C18-FD7B-4CF0-88D1-861C546EC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4986" y="2505075"/>
            <a:ext cx="5083981" cy="3684588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>
                <a:solidFill>
                  <a:srgbClr val="000000"/>
                </a:solidFill>
              </a:defRPr>
            </a:lvl3pPr>
            <a:lvl4pPr algn="l">
              <a:defRPr>
                <a:solidFill>
                  <a:srgbClr val="000000"/>
                </a:solidFill>
              </a:defRPr>
            </a:lvl4pPr>
            <a:lvl5pPr algn="l"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C564E9-0DDD-4DE7-A975-4A3CFBAA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8047" y="6404902"/>
            <a:ext cx="7161452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D851B-A40D-4A31-97EA-ADFB5BFD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3427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0941-0A98-42C4-94EF-6AEEFC753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</p:spPr>
        <p:txBody>
          <a:bodyPr anchor="b" anchorCtr="0"/>
          <a:lstStyle>
            <a:lvl1pPr>
              <a:defRPr>
                <a:blipFill dpi="0" rotWithShape="1">
                  <a:blip r:embed="rId2"/>
                  <a:srcRect/>
                  <a:tile tx="0" ty="0" sx="50000" sy="50000" flip="none" algn="tl"/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F64189B9-B679-B4BD-77A7-00A65DE4F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7A152413-85EF-F40A-66CD-D04D9AFC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616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FB5C28EA-EB5E-A3F9-4506-14B6DFD8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CB1C643A-47E1-1E7C-E336-DD8C603CE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7192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5D314-5B25-422C-9A09-EBBDACB5E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22F35-E4B9-4E3D-9EC3-DF87AC327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algn="l">
              <a:defRPr sz="2400">
                <a:solidFill>
                  <a:srgbClr val="000000"/>
                </a:solidFill>
              </a:defRPr>
            </a:lvl1pPr>
            <a:lvl2pPr algn="l">
              <a:defRPr sz="2200">
                <a:solidFill>
                  <a:srgbClr val="000000"/>
                </a:solidFill>
              </a:defRPr>
            </a:lvl2pPr>
            <a:lvl3pPr algn="l">
              <a:defRPr sz="2000">
                <a:solidFill>
                  <a:srgbClr val="000000"/>
                </a:solidFill>
              </a:defRPr>
            </a:lvl3pPr>
            <a:lvl4pPr algn="l">
              <a:defRPr sz="1800">
                <a:solidFill>
                  <a:srgbClr val="000000"/>
                </a:solidFill>
              </a:defRPr>
            </a:lvl4pPr>
            <a:lvl5pPr algn="l">
              <a:defRPr sz="1800">
                <a:solidFill>
                  <a:srgbClr val="000000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024BE-B989-447C-8366-725A2B2C4C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14FDDD-D9B1-4273-BDAE-A6FAA3FE5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241BC-6803-4C82-AC35-11D867079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9602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75C8D-F942-4FEF-9873-10DDA7CDC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493" y="457200"/>
            <a:ext cx="3932237" cy="1600200"/>
          </a:xfrm>
        </p:spPr>
        <p:txBody>
          <a:bodyPr anchor="b"/>
          <a:lstStyle>
            <a:lvl1pPr algn="l">
              <a:defRPr sz="3200">
                <a:blipFill>
                  <a:blip r:embed="rId2"/>
                  <a:stretch>
                    <a:fillRect/>
                  </a:stretch>
                </a:blipFill>
              </a:defRPr>
            </a:lvl1pPr>
          </a:lstStyle>
          <a:p>
            <a:r>
              <a:rPr lang="en-GB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D18B7-004F-4F0B-9753-FD1328C3D0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39537" y="987425"/>
            <a:ext cx="6172200" cy="4873625"/>
          </a:xfrm>
        </p:spPr>
        <p:txBody>
          <a:bodyPr/>
          <a:lstStyle>
            <a:lvl1pPr marL="0" indent="0" algn="l">
              <a:buNone/>
              <a:defRPr sz="3200">
                <a:solidFill>
                  <a:srgbClr val="00000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32DA3F-AFB0-4BE8-8A17-D52676AC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7493" y="2219416"/>
            <a:ext cx="3932237" cy="3649571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000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87D84FFD-0328-9BB9-DDB5-910A07CAB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FDC23FDB-0416-7DF4-6B4B-6996FD39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5156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85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52" r:id="rId10"/>
    <p:sldLayoutId id="2147483657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blipFill dpi="0" rotWithShape="1">
            <a:blip r:embed="rId13"/>
            <a:srcRect/>
            <a:tile tx="0" ty="0" sx="50000" sy="50000" flip="none" algn="tl"/>
          </a:blip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rgbClr val="000000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000000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6904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orient="horz" pos="417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hield with white text&#10;&#10;Description automatically generated">
            <a:extLst>
              <a:ext uri="{FF2B5EF4-FFF2-40B4-BE49-F238E27FC236}">
                <a16:creationId xmlns:a16="http://schemas.microsoft.com/office/drawing/2014/main" id="{FFD12FCC-024C-3598-61D4-93B60A7405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406" y="2593521"/>
            <a:ext cx="2269565" cy="167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1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88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ED7C0-1BDF-A831-CDD8-E0B354ED1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/>
          <a:p>
            <a:r>
              <a:rPr lang="en-US" sz="5400" dirty="0"/>
              <a:t>What are you most looking forward </a:t>
            </a:r>
            <a:r>
              <a:rPr lang="en-US" sz="5400"/>
              <a:t>to about </a:t>
            </a:r>
            <a:r>
              <a:rPr lang="en-US" sz="5400" dirty="0"/>
              <a:t>Christmas day?</a:t>
            </a:r>
          </a:p>
        </p:txBody>
      </p:sp>
    </p:spTree>
    <p:extLst>
      <p:ext uri="{BB962C8B-B14F-4D97-AF65-F5344CB8AC3E}">
        <p14:creationId xmlns:p14="http://schemas.microsoft.com/office/powerpoint/2010/main" val="3941117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84BCEC-00EA-F455-D58D-12735D6D7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7EE94-F723-44AA-CDE5-95B973023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/>
          <a:p>
            <a:r>
              <a:rPr lang="en-US" sz="5400" dirty="0"/>
              <a:t>How can we help others in practical ways this Christmas time?</a:t>
            </a:r>
          </a:p>
        </p:txBody>
      </p:sp>
    </p:spTree>
    <p:extLst>
      <p:ext uri="{BB962C8B-B14F-4D97-AF65-F5344CB8AC3E}">
        <p14:creationId xmlns:p14="http://schemas.microsoft.com/office/powerpoint/2010/main" val="2688166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ED7C0-1BDF-A831-CDD8-E0B354ED1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/>
          <a:p>
            <a:r>
              <a:rPr lang="en-US" sz="5400" dirty="0"/>
              <a:t>What does it look like to “let your light shine”?</a:t>
            </a:r>
          </a:p>
        </p:txBody>
      </p:sp>
    </p:spTree>
    <p:extLst>
      <p:ext uri="{BB962C8B-B14F-4D97-AF65-F5344CB8AC3E}">
        <p14:creationId xmlns:p14="http://schemas.microsoft.com/office/powerpoint/2010/main" val="210103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84BCEC-00EA-F455-D58D-12735D6D7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7EE94-F723-44AA-CDE5-95B973023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914" y="1359252"/>
            <a:ext cx="6270171" cy="4628287"/>
          </a:xfrm>
        </p:spPr>
        <p:txBody>
          <a:bodyPr anchor="ctr">
            <a:normAutofit/>
          </a:bodyPr>
          <a:lstStyle/>
          <a:p>
            <a:r>
              <a:rPr lang="en-US" sz="5400" dirty="0"/>
              <a:t>What do you think is amazing about Jesus?</a:t>
            </a:r>
          </a:p>
        </p:txBody>
      </p:sp>
    </p:spTree>
    <p:extLst>
      <p:ext uri="{BB962C8B-B14F-4D97-AF65-F5344CB8AC3E}">
        <p14:creationId xmlns:p14="http://schemas.microsoft.com/office/powerpoint/2010/main" val="362592184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E8F72E77-7750-3B41-96FA-BBE37B8F3878}"/>
    </a:ext>
  </a:extLst>
</a:theme>
</file>

<file path=ppt/theme/theme2.xml><?xml version="1.0" encoding="utf-8"?>
<a:theme xmlns:a="http://schemas.openxmlformats.org/drawingml/2006/main" name="2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E8F72E77-7750-3B41-96FA-BBE37B8F3878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d Meeting PPT Slides" id="{B64BD43B-E4D7-E74C-BEB2-3F8ACBF1CD3B}" vid="{DE82D89D-C197-1D4E-A328-329F7ED4F75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ED74F41-8B89-43AA-90AE-6260BF2FA137}">
  <ds:schemaRefs>
    <ds:schemaRef ds:uri="7357dd1f-699d-4d79-9a3b-b8d4e997a419"/>
    <ds:schemaRef ds:uri="http://schemas.microsoft.com/sharepoint/v3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b7e36264-b76b-4546-857f-03fce5c6ba07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505369D-44E1-4128-81BB-BA54C33F1A79}"/>
</file>

<file path=customXml/itemProps3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5972</TotalTime>
  <Words>44</Words>
  <Application>Microsoft Macintosh PowerPoint</Application>
  <PresentationFormat>Widescreen</PresentationFormat>
  <Paragraphs>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Avenir Next LT Pro</vt:lpstr>
      <vt:lpstr>Calibri</vt:lpstr>
      <vt:lpstr>1_Office Theme</vt:lpstr>
      <vt:lpstr>2_Office Theme</vt:lpstr>
      <vt:lpstr>Custom Design</vt:lpstr>
      <vt:lpstr>PowerPoint Presentation</vt:lpstr>
      <vt:lpstr>What are you most looking forward to about Christmas day?</vt:lpstr>
      <vt:lpstr>How can we help others in practical ways this Christmas time?</vt:lpstr>
      <vt:lpstr>What does it look like to “let your light shine”?</vt:lpstr>
      <vt:lpstr>What do you think is amazing about Jesus?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 Bramble</dc:creator>
  <cp:lastModifiedBy>Anna Bramble</cp:lastModifiedBy>
  <cp:revision>1</cp:revision>
  <dcterms:created xsi:type="dcterms:W3CDTF">2026-07-10T01:56:39Z</dcterms:created>
  <dcterms:modified xsi:type="dcterms:W3CDTF">2026-07-29T23:49:37Z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