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2"/>
  </p:notesMasterIdLst>
  <p:sldIdLst>
    <p:sldId id="256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325A0E-781E-4AD9-9BCC-8FA335EF4780}" v="2" dt="2026-08-19T05:05:37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6164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9T23:44:30.283" v="124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05:54:03.502" v="92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9T23:44:30.283" v="124" actId="20577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9T23:44:30.283" v="124" actId="20577"/>
          <ac:spMkLst>
            <pc:docMk/>
            <pc:sldMk cId="3941117237" sldId="260"/>
            <ac:spMk id="2" creationId="{FCBED7C0-1BDF-A831-CDD8-E0B354ED1B01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1T05:55:05.268" v="115" actId="20577"/>
        <pc:sldMkLst>
          <pc:docMk/>
          <pc:sldMk cId="2688166137" sldId="261"/>
        </pc:sldMkLst>
        <pc:spChg chg="mod">
          <ac:chgData name="Anna Bramble" userId="5cca5846-2981-4621-97aa-74b4ff740a9a" providerId="ADAL" clId="{FB848A86-BA41-53FA-A30A-7B7D55849E22}" dt="2026-07-21T05:55:05.268" v="115" actId="20577"/>
          <ac:spMkLst>
            <pc:docMk/>
            <pc:sldMk cId="2688166137" sldId="261"/>
            <ac:spMk id="2" creationId="{4967EE94-F723-44AA-CDE5-95B973023E7F}"/>
          </ac:spMkLst>
        </pc:spChg>
      </pc:sldChg>
      <pc:sldChg chg="addSp delSp modSp add mod ord setBg">
        <pc:chgData name="Anna Bramble" userId="5cca5846-2981-4621-97aa-74b4ff740a9a" providerId="ADAL" clId="{FB848A86-BA41-53FA-A30A-7B7D55849E22}" dt="2026-07-21T05:55:41.961" v="118" actId="1076"/>
        <pc:sldMkLst>
          <pc:docMk/>
          <pc:sldMk cId="1378492407" sldId="262"/>
        </pc:sldMkLst>
        <pc:spChg chg="mod">
          <ac:chgData name="Anna Bramble" userId="5cca5846-2981-4621-97aa-74b4ff740a9a" providerId="ADAL" clId="{FB848A86-BA41-53FA-A30A-7B7D55849E22}" dt="2026-07-21T05:55:41.961" v="118" actId="1076"/>
          <ac:spMkLst>
            <pc:docMk/>
            <pc:sldMk cId="1378492407" sldId="262"/>
            <ac:spMk id="2" creationId="{2CBC2D9E-D67C-A84A-111B-469CE5F0EF42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1T05:55:56.986" v="120" actId="1076"/>
        <pc:sldMkLst>
          <pc:docMk/>
          <pc:sldMk cId="3544124002" sldId="263"/>
        </pc:sldMkLst>
        <pc:spChg chg="mod">
          <ac:chgData name="Anna Bramble" userId="5cca5846-2981-4621-97aa-74b4ff740a9a" providerId="ADAL" clId="{FB848A86-BA41-53FA-A30A-7B7D55849E22}" dt="2026-07-21T05:55:56.986" v="120" actId="1076"/>
          <ac:spMkLst>
            <pc:docMk/>
            <pc:sldMk cId="3544124002" sldId="263"/>
            <ac:spMk id="2" creationId="{4967EE94-F723-44AA-CDE5-95B973023E7F}"/>
          </ac:spMkLst>
        </pc:spChg>
      </pc:sldChg>
      <pc:sldMasterChg chg="modSldLayout">
        <pc:chgData name="Anna Bramble" userId="5cca5846-2981-4621-97aa-74b4ff740a9a" providerId="ADAL" clId="{FB848A86-BA41-53FA-A30A-7B7D55849E22}" dt="2026-07-21T01:57:55.979" v="90" actId="478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21T01:57:55.979" v="90" actId="478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21T01:57:53.878" v="89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</pc:sldMasterChg>
    </pc:docChg>
  </pc:docChgLst>
  <pc:docChgLst>
    <pc:chgData name="Taryn Somerville" userId="69027dbc-bab2-498d-a7ad-5b94e4d4fd30" providerId="ADAL" clId="{64C0FA9B-3448-49D0-8605-7B98FAD56807}"/>
    <pc:docChg chg="modSld">
      <pc:chgData name="Taryn Somerville" userId="69027dbc-bab2-498d-a7ad-5b94e4d4fd30" providerId="ADAL" clId="{64C0FA9B-3448-49D0-8605-7B98FAD56807}" dt="2026-08-19T05:05:37.038" v="1"/>
      <pc:docMkLst>
        <pc:docMk/>
      </pc:docMkLst>
      <pc:sldChg chg="setBg">
        <pc:chgData name="Taryn Somerville" userId="69027dbc-bab2-498d-a7ad-5b94e4d4fd30" providerId="ADAL" clId="{64C0FA9B-3448-49D0-8605-7B98FAD56807}" dt="2026-08-19T05:05:37.038" v="1"/>
        <pc:sldMkLst>
          <pc:docMk/>
          <pc:sldMk cId="896887987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8/19/2026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How </a:t>
            </a:r>
            <a:r>
              <a:rPr lang="en-US" sz="5400"/>
              <a:t>do you </a:t>
            </a:r>
            <a:r>
              <a:rPr lang="en-US" sz="5400" dirty="0"/>
              <a:t>join with people in your community to celebrate Christmas?</a:t>
            </a:r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000" dirty="0"/>
              <a:t>Do you have a </a:t>
            </a:r>
            <a:r>
              <a:rPr lang="en-US" sz="5000" dirty="0" err="1"/>
              <a:t>favourite</a:t>
            </a:r>
            <a:r>
              <a:rPr lang="en-US" sz="5000" dirty="0"/>
              <a:t> Christmas ornament? </a:t>
            </a:r>
            <a:br>
              <a:rPr lang="en-US" sz="5000" dirty="0"/>
            </a:br>
            <a:r>
              <a:rPr lang="en-US" sz="5000" dirty="0"/>
              <a:t>What is it?</a:t>
            </a:r>
          </a:p>
        </p:txBody>
      </p:sp>
    </p:spTree>
    <p:extLst>
      <p:ext uri="{BB962C8B-B14F-4D97-AF65-F5344CB8AC3E}">
        <p14:creationId xmlns:p14="http://schemas.microsoft.com/office/powerpoint/2010/main" val="268816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76B31D-7945-05FD-C5B0-0E80981C8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C2D9E-D67C-A84A-111B-469CE5F0E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114856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makes Christmas special, besides presents?</a:t>
            </a:r>
          </a:p>
        </p:txBody>
      </p:sp>
    </p:spTree>
    <p:extLst>
      <p:ext uri="{BB962C8B-B14F-4D97-AF65-F5344CB8AC3E}">
        <p14:creationId xmlns:p14="http://schemas.microsoft.com/office/powerpoint/2010/main" val="1378492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114856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6600" dirty="0"/>
              <a:t>Real tree or artificial tree?</a:t>
            </a:r>
          </a:p>
        </p:txBody>
      </p:sp>
    </p:spTree>
    <p:extLst>
      <p:ext uri="{BB962C8B-B14F-4D97-AF65-F5344CB8AC3E}">
        <p14:creationId xmlns:p14="http://schemas.microsoft.com/office/powerpoint/2010/main" val="354412400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316467A-1B36-4264-910D-8B19D5E2BF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b7e36264-b76b-4546-857f-03fce5c6ba07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7357dd1f-699d-4d79-9a3b-b8d4e997a419"/>
    <ds:schemaRef ds:uri="http://schemas.microsoft.com/sharepoint/v3"/>
    <ds:schemaRef ds:uri="http://www.w3.org/XML/1998/namespace"/>
    <ds:schemaRef ds:uri="1ad1f5a0-fa71-4dab-a083-db26db2596cf"/>
    <ds:schemaRef ds:uri="583f0f69-01e1-46ca-86b7-e30e323048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5950</TotalTime>
  <Words>40</Words>
  <Application>Microsoft Office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How do you join with people in your community to celebrate Christmas?</vt:lpstr>
      <vt:lpstr>Do you have a favourite Christmas ornament?  What is it?</vt:lpstr>
      <vt:lpstr>What makes Christmas special, besides presents?</vt:lpstr>
      <vt:lpstr>Real tree or artificial tree?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Taryn Somerville</cp:lastModifiedBy>
  <cp:revision>1</cp:revision>
  <dcterms:created xsi:type="dcterms:W3CDTF">2026-07-10T01:56:39Z</dcterms:created>
  <dcterms:modified xsi:type="dcterms:W3CDTF">2026-08-19T05:05:45Z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