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8EE66B-29B4-5B4D-8CF2-6C2171D7CC5A}" v="1" dt="2026-08-04T03:42:56.9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3"/>
    <p:restoredTop sz="94659"/>
  </p:normalViewPr>
  <p:slideViewPr>
    <p:cSldViewPr snapToGrid="0">
      <p:cViewPr varScale="1">
        <p:scale>
          <a:sx n="146" d="100"/>
          <a:sy n="146" d="100"/>
        </p:scale>
        <p:origin x="10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8-04T03:42:56.933" v="54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8-04T03:42:56.933" v="54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8-04T03:42:56.933" v="54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8/4/26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2026-08-04T03:42:58Z</dcterms:modified>
</cp:coreProperties>
</file>