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040B08-B69E-7D4D-9277-F4D04A53EE5D}" v="1" dt="2026-08-18T00:49:38.9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1"/>
    <p:restoredTop sz="94658"/>
  </p:normalViewPr>
  <p:slideViewPr>
    <p:cSldViewPr snapToGrid="0">
      <p:cViewPr varScale="1">
        <p:scale>
          <a:sx n="120" d="100"/>
          <a:sy n="120" d="100"/>
        </p:scale>
        <p:origin x="9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8-18T00:49:38.909" v="56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8-18T00:49:38.909" v="56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8-18T00:49:38.909" v="56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2026-08-18T00:49:42Z</dcterms:modified>
</cp:coreProperties>
</file>