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jp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ngesInfos/changesInfo1.xml" ContentType="application/vnd.ms-powerpoint.changes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2"/>
    <p:sldId id="279" r:id="rId3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2A2D7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9119"/>
    <p:restoredTop sz="94659"/>
  </p:normalViewPr>
  <p:slideViewPr>
    <p:cSldViewPr snapToGrid="0">
      <p:cViewPr varScale="1">
        <p:scale>
          <a:sx n="146" d="100"/>
          <a:sy n="146" d="100"/>
        </p:scale>
        <p:origin x="1360" y="17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microsoft.com/office/2016/11/relationships/changesInfo" Target="changesInfos/changesInfo1.xml"/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Ryan Harrison" userId="37f9ab52-a770-467c-8778-ce98ce82e68d" providerId="ADAL" clId="{B0FEBA3E-8D5E-56C6-B23D-8412BA93C106}"/>
    <pc:docChg chg="undo custSel modSld">
      <pc:chgData name="Ryan Harrison" userId="37f9ab52-a770-467c-8778-ce98ce82e68d" providerId="ADAL" clId="{B0FEBA3E-8D5E-56C6-B23D-8412BA93C106}" dt="2026-10-20T03:41:14.121" v="65" actId="14826"/>
      <pc:docMkLst>
        <pc:docMk/>
      </pc:docMkLst>
      <pc:sldChg chg="addSp modSp mod">
        <pc:chgData name="Ryan Harrison" userId="37f9ab52-a770-467c-8778-ce98ce82e68d" providerId="ADAL" clId="{B0FEBA3E-8D5E-56C6-B23D-8412BA93C106}" dt="2026-10-20T03:41:14.121" v="65" actId="14826"/>
        <pc:sldMkLst>
          <pc:docMk/>
          <pc:sldMk cId="151172742" sldId="256"/>
        </pc:sldMkLst>
        <pc:picChg chg="mod">
          <ac:chgData name="Ryan Harrison" userId="37f9ab52-a770-467c-8778-ce98ce82e68d" providerId="ADAL" clId="{B0FEBA3E-8D5E-56C6-B23D-8412BA93C106}" dt="2026-10-20T03:41:14.121" v="65" actId="14826"/>
          <ac:picMkLst>
            <pc:docMk/>
            <pc:sldMk cId="151172742" sldId="256"/>
            <ac:picMk id="4" creationId="{1F995C0D-D6B8-CB0D-9459-95D7282020B0}"/>
          </ac:picMkLst>
        </pc:picChg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6C0A739-845F-E001-6CD6-038C74ED6B78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2497CBF1-4F9B-EE6F-FE52-B5303B7DFC7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/>
              <a:t>Click to edit Master subtitle style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854D1FB-2372-6422-11D7-E4E6BC8341D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69957A-221F-784A-AB8A-82E2AD25EBFD}" type="datetimeFigureOut">
              <a:rPr lang="en-US" smtClean="0"/>
              <a:t>10/20/26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90F6B1C-FEB0-A8AF-B472-9B975D1B4E4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3D192FF-70E2-9025-1EA3-DDBE339B8DE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E69607-D510-0948-8B5F-6DCC4DC0BFC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4273772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6681482-7613-E561-FD7D-E5A08A18E43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F35386B-4D00-AE76-7EB4-F932CD2322F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E0D32CF-B74F-0C94-694D-DDA8C975B53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69957A-221F-784A-AB8A-82E2AD25EBFD}" type="datetimeFigureOut">
              <a:rPr lang="en-US" smtClean="0"/>
              <a:t>10/20/26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09DC08A-D45C-190B-70FD-E868B56898B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34EB389-77F4-00CF-F386-ADF45C54574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E69607-D510-0948-8B5F-6DCC4DC0BFC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314955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7EA2C5D-5AE6-E180-0807-2B994BDD6B1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BBDB73B-4B43-0231-4FD6-01D31F2BF02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23F8392-3BA4-B977-F2FD-6FDB049A05C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69957A-221F-784A-AB8A-82E2AD25EBFD}" type="datetimeFigureOut">
              <a:rPr lang="en-US" smtClean="0"/>
              <a:t>10/20/26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0351452-6494-7B50-2715-4C7960F3A5A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C4CB23B-8E8A-DC0C-E53F-7DCB8288DA5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E69607-D510-0948-8B5F-6DCC4DC0BFC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9205822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BAF7B2B-F1EF-EE1C-D4AD-72D5DB5E973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BED8257-77C0-B8C1-9793-5E1E54CB563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9E137183-71B5-2690-296D-3CC1B6735056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00E8AB3D-EACF-BBA5-055F-77A47FFE07B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69957A-221F-784A-AB8A-82E2AD25EBFD}" type="datetimeFigureOut">
              <a:rPr lang="en-US" smtClean="0"/>
              <a:t>10/20/26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1E2EF6AA-FC9B-1179-F359-FE2CBFC501D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2EB266E-FEFD-ED25-C8E6-513F271B677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E69607-D510-0948-8B5F-6DCC4DC0BFC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6032378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538DB9C-FEC8-B1C3-C4F7-C6514B32630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52CE20F-FBD6-117C-A0D1-C44A2D3EF32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E95F9D55-CD14-D6BB-9119-6040B3F13E99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89161E19-D865-E79E-9244-73F7356B1AD7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818C8E2F-DB34-8D87-072F-3D906E733B64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4EA63FD6-AFA4-46BD-E178-E7DEBD90B0C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69957A-221F-784A-AB8A-82E2AD25EBFD}" type="datetimeFigureOut">
              <a:rPr lang="en-US" smtClean="0"/>
              <a:t>10/20/26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3E99E35D-CB22-0640-5C51-C7B2DBB2960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D9780005-4FF7-F878-CFD1-8ECCC4E182F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E69607-D510-0948-8B5F-6DCC4DC0BFC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100959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48E4BC7-050A-8566-2886-A440352753B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5364DC28-4BD2-0A91-988C-C5C88117C70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69957A-221F-784A-AB8A-82E2AD25EBFD}" type="datetimeFigureOut">
              <a:rPr lang="en-US" smtClean="0"/>
              <a:t>10/20/26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AA473A30-6F41-F677-0442-B0D37FF5A19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A6455F21-77D3-8034-8CC7-D237830DFFE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E69607-D510-0948-8B5F-6DCC4DC0BFC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541398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82B172D9-E28D-E643-73A0-9571B500E7A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69957A-221F-784A-AB8A-82E2AD25EBFD}" type="datetimeFigureOut">
              <a:rPr lang="en-US" smtClean="0"/>
              <a:t>10/20/26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1800FDED-88BF-1533-9B29-DCD280A67BC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ADF5D76A-8A75-2451-426F-3EFAC53CADC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E69607-D510-0948-8B5F-6DCC4DC0BFC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4146738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188EFCF-3B84-F59D-7AD8-1EA8B717886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5590D04-F792-1085-C9E9-93CCBB12B97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162254F8-4909-94F4-F190-518F39155A1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9357859-6499-FD50-213B-1DFB368F8BA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69957A-221F-784A-AB8A-82E2AD25EBFD}" type="datetimeFigureOut">
              <a:rPr lang="en-US" smtClean="0"/>
              <a:t>10/20/26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06AF5593-8039-DD39-6B8F-09D1E46F498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AADFA901-3133-DF3A-7AAC-E34BCEE115D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E69607-D510-0948-8B5F-6DCC4DC0BFC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446229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EDD5204-1CF3-96EE-7ABD-F452714740F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8D155BBA-E3F6-3ED9-CA24-1075037FDE50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F78E5F5D-BF12-B9A8-3195-EE1903A8A1BE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B4EEDC8E-429A-231B-F133-17AB4FDAFA8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69957A-221F-784A-AB8A-82E2AD25EBFD}" type="datetimeFigureOut">
              <a:rPr lang="en-US" smtClean="0"/>
              <a:t>10/20/26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A2D90B97-80C6-CAEF-003B-D8B39272991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8F18E6B-0BB7-D8F0-93C9-2E37AFC2929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E69607-D510-0948-8B5F-6DCC4DC0BFC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7268682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24150DF-3EED-0065-6785-A2DD4F50AD5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F6AA3659-0D74-0F66-4161-4F77B3CEC2A1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B007F9C-1B54-FCE5-09A7-67C2B4CE7B9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69957A-221F-784A-AB8A-82E2AD25EBFD}" type="datetimeFigureOut">
              <a:rPr lang="en-US" smtClean="0"/>
              <a:t>10/20/26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7DAC526-4E42-91D9-F4FA-4BDBF3B9125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83D6911-AABD-32E7-2B56-BAD3724E8FF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E69607-D510-0948-8B5F-6DCC4DC0BFC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5415650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65896729-0C44-2EA7-B4D3-92C14F22176B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FBC175AD-46EA-9844-40D7-1B1E39BDD47F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8AB014E-6349-E33F-963A-9F498836706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69957A-221F-784A-AB8A-82E2AD25EBFD}" type="datetimeFigureOut">
              <a:rPr lang="en-US" smtClean="0"/>
              <a:t>10/20/26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D3F0BD4-96E0-1ED2-1988-546EFDD3393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5A33367-7D6C-462A-9A7F-CEDE24DB6C0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E69607-D510-0948-8B5F-6DCC4DC0BFC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1595350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28BE463F-CD56-B7E7-B672-025FCD781AA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C09357B-5F66-2857-D21F-5BD1302BB1B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33AEF5C-FEC7-1554-54E8-0DC67915890C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7569957A-221F-784A-AB8A-82E2AD25EBFD}" type="datetimeFigureOut">
              <a:rPr lang="en-US" smtClean="0"/>
              <a:t>10/20/26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0AC0CE6-BD05-C313-ECEB-B0E81EB9DE0E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93D783D-52D6-89A3-F38F-2CD13C10AC8E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0AE69607-D510-0948-8B5F-6DCC4DC0BFC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2181860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emf"/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1">
            <a:extLst>
              <a:ext uri="{FF2B5EF4-FFF2-40B4-BE49-F238E27FC236}">
                <a16:creationId xmlns:a16="http://schemas.microsoft.com/office/drawing/2014/main" id="{ABE9348F-B1C2-2594-0620-9989AA2A0FB6}"/>
              </a:ext>
            </a:extLst>
          </p:cNvPr>
          <p:cNvSpPr txBox="1">
            <a:spLocks/>
          </p:cNvSpPr>
          <p:nvPr/>
        </p:nvSpPr>
        <p:spPr>
          <a:xfrm>
            <a:off x="1820493" y="244483"/>
            <a:ext cx="8351117" cy="775062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endParaRPr lang="en-US" sz="4000">
              <a:solidFill>
                <a:srgbClr val="002060"/>
              </a:solidFill>
              <a:latin typeface="Avenir Black" panose="02000503020000020003" pitchFamily="2" charset="0"/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1F995C0D-D6B8-CB0D-9459-95D7282020B0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117274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6ADAF96C-6362-04BD-8AF5-04303C2A518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79240992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25</TotalTime>
  <Words>0</Words>
  <Application>Microsoft Macintosh PowerPoint</Application>
  <PresentationFormat>Widescreen</PresentationFormat>
  <Paragraphs>0</Paragraphs>
  <Slides>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</vt:i4>
      </vt:variant>
    </vt:vector>
  </HeadingPairs>
  <TitlesOfParts>
    <vt:vector size="7" baseType="lpstr">
      <vt:lpstr>Aptos</vt:lpstr>
      <vt:lpstr>Aptos Display</vt:lpstr>
      <vt:lpstr>Arial</vt:lpstr>
      <vt:lpstr>Avenir Black</vt:lpstr>
      <vt:lpstr>Office Theme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Ryan Harrison</dc:creator>
  <cp:lastModifiedBy>Ryan Harrison</cp:lastModifiedBy>
  <cp:revision>2</cp:revision>
  <dcterms:created xsi:type="dcterms:W3CDTF">2025-02-25T00:13:26Z</dcterms:created>
  <dcterms:modified xsi:type="dcterms:W3CDTF">2026-10-20T03:41:18Z</dcterms:modified>
</cp:coreProperties>
</file>