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010C51-2F4C-8F4D-330F-F60C316929E4}" v="1" dt="2026-10-27T04:36:04.1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10-20T03:41:14.121" v="65" actId="14826"/>
      <pc:docMkLst>
        <pc:docMk/>
      </pc:docMkLst>
      <pc:sldChg chg="addSp modSp mod">
        <pc:chgData name="Ryan Harrison" userId="37f9ab52-a770-467c-8778-ce98ce82e68d" providerId="ADAL" clId="{B0FEBA3E-8D5E-56C6-B23D-8412BA93C106}" dt="2026-10-20T03:41:14.121" v="65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10-20T03:41:14.121" v="65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  <pc:docChgLst>
    <pc:chgData name="Ryan Harrison" userId="S::ryan.harrison@salvationarmy.org.au::37f9ab52-a770-467c-8778-ce98ce82e68d" providerId="AD" clId="Web-{BC010C51-2F4C-8F4D-330F-F60C316929E4}"/>
    <pc:docChg chg="modSld">
      <pc:chgData name="Ryan Harrison" userId="S::ryan.harrison@salvationarmy.org.au::37f9ab52-a770-467c-8778-ce98ce82e68d" providerId="AD" clId="Web-{BC010C51-2F4C-8F4D-330F-F60C316929E4}" dt="2026-10-27T04:36:04.122" v="0"/>
      <pc:docMkLst>
        <pc:docMk/>
      </pc:docMkLst>
      <pc:sldChg chg="modSp">
        <pc:chgData name="Ryan Harrison" userId="S::ryan.harrison@salvationarmy.org.au::37f9ab52-a770-467c-8778-ce98ce82e68d" providerId="AD" clId="Web-{BC010C51-2F4C-8F4D-330F-F60C316929E4}" dt="2026-10-27T04:36:04.122" v="0"/>
        <pc:sldMkLst>
          <pc:docMk/>
          <pc:sldMk cId="151172742" sldId="256"/>
        </pc:sldMkLst>
        <pc:picChg chg="mod">
          <ac:chgData name="Ryan Harrison" userId="S::ryan.harrison@salvationarmy.org.au::37f9ab52-a770-467c-8778-ce98ce82e68d" providerId="AD" clId="Web-{BC010C51-2F4C-8F4D-330F-F60C316929E4}" dt="2026-10-27T04:36:04.122" v="0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revision>1</cp:revision>
  <dcterms:created xsi:type="dcterms:W3CDTF">2025-02-25T00:13:26Z</dcterms:created>
  <dcterms:modified xsi:type="dcterms:W3CDTF">2026-10-27T04:36:05Z</dcterms:modified>
</cp:coreProperties>
</file>