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9" r:id="rId6"/>
    <p:sldId id="260" r:id="rId7"/>
  </p:sldIdLst>
  <p:sldSz cx="9144000" cy="5143500" type="screen16x9"/>
  <p:notesSz cx="6858000" cy="9144000"/>
  <p:defaultTextStyle>
    <a:defPPr>
      <a:defRPr lang="en-A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C253336-9405-114D-A1FC-DDA255E0CACF}" v="80" dt="2024-02-21T01:12:41.46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 varScale="1">
        <p:scale>
          <a:sx n="61" d="100"/>
          <a:sy n="61" d="100"/>
        </p:scale>
        <p:origin x="1406" y="43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erson sitting on a bench&#10;&#10;Description automatically generated">
            <a:extLst>
              <a:ext uri="{FF2B5EF4-FFF2-40B4-BE49-F238E27FC236}">
                <a16:creationId xmlns:a16="http://schemas.microsoft.com/office/drawing/2014/main" id="{20BF0F01-4628-1CB3-BFC7-6DC07554FFE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14695"/>
            <a:ext cx="4976156" cy="2000796"/>
          </a:xfrm>
        </p:spPr>
        <p:txBody>
          <a:bodyPr/>
          <a:lstStyle>
            <a:lvl1pPr algn="l">
              <a:defRPr sz="44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914650"/>
            <a:ext cx="3814192" cy="1314450"/>
          </a:xfrm>
        </p:spPr>
        <p:txBody>
          <a:bodyPr/>
          <a:lstStyle>
            <a:lvl1pPr marL="0" indent="0" algn="l">
              <a:buNone/>
              <a:defRPr sz="1800"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603980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red and white flag with a blue and white logo&#10;&#10;Description automatically generated">
            <a:extLst>
              <a:ext uri="{FF2B5EF4-FFF2-40B4-BE49-F238E27FC236}">
                <a16:creationId xmlns:a16="http://schemas.microsoft.com/office/drawing/2014/main" id="{C5A5DFEC-174F-E59B-6817-5587F511EB2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2003"/>
            <a:ext cx="6131024" cy="1213643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51671"/>
            <a:ext cx="6131024" cy="27363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0386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artoon character on a skateboard&#10;&#10;Description automatically generated">
            <a:extLst>
              <a:ext uri="{FF2B5EF4-FFF2-40B4-BE49-F238E27FC236}">
                <a16:creationId xmlns:a16="http://schemas.microsoft.com/office/drawing/2014/main" id="{77EDCEB2-C584-01FB-76E6-EAFB0BD13BD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AED737DA-C6AF-302D-785D-ADA965EA23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22003"/>
            <a:ext cx="6131024" cy="1213643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1EBC2F9-E785-52B1-554D-DA2EBDBACB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51671"/>
            <a:ext cx="6131024" cy="27363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863533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6A85CDE9-4C87-6066-E9F2-3BEC1D762E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AU" altLang="en-US" dirty="0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FF5F9F88-EBC0-95B3-C288-F1C362CF580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altLang="en-US" dirty="0"/>
              <a:t>Click to edit Master text styles</a:t>
            </a:r>
          </a:p>
          <a:p>
            <a:pPr lvl="1"/>
            <a:r>
              <a:rPr lang="en-AU" altLang="en-US" dirty="0"/>
              <a:t>Second level</a:t>
            </a:r>
          </a:p>
          <a:p>
            <a:pPr lvl="2"/>
            <a:r>
              <a:rPr lang="en-AU" altLang="en-US" dirty="0"/>
              <a:t>Third level</a:t>
            </a:r>
          </a:p>
          <a:p>
            <a:pPr lvl="3"/>
            <a:r>
              <a:rPr lang="en-AU" altLang="en-US" dirty="0"/>
              <a:t>Fourth level</a:t>
            </a:r>
          </a:p>
          <a:p>
            <a:pPr lvl="4"/>
            <a:r>
              <a:rPr lang="en-AU" altLang="en-US" dirty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 b="1" i="0" spc="0" baseline="0">
          <a:ln w="15875">
            <a:solidFill>
              <a:srgbClr val="002060"/>
            </a:solidFill>
          </a:ln>
          <a:noFill/>
          <a:latin typeface="Avenir Next LT Pro" panose="020B0504020202020204" pitchFamily="34" charset="77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har char="•"/>
        <a:defRPr sz="2400" b="1" i="0">
          <a:solidFill>
            <a:schemeClr val="tx1"/>
          </a:solidFill>
          <a:latin typeface="Avenir Next LT Pro Demi" panose="020B0504020202020204" pitchFamily="34" charset="77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har char="–"/>
        <a:defRPr sz="2100" b="0" i="0">
          <a:solidFill>
            <a:schemeClr val="tx1"/>
          </a:solidFill>
          <a:latin typeface="Avenir Next LT Pro" panose="020B0504020202020204" pitchFamily="34" charset="77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har char="•"/>
        <a:defRPr sz="1800" b="0" i="0">
          <a:solidFill>
            <a:schemeClr val="tx1"/>
          </a:solidFill>
          <a:latin typeface="Avenir Next LT Pro" panose="020B0504020202020204" pitchFamily="34" charset="77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har char="–"/>
        <a:defRPr sz="1500" b="0" i="0">
          <a:solidFill>
            <a:schemeClr val="tx1"/>
          </a:solidFill>
          <a:latin typeface="Avenir Next LT Pro" panose="020B0504020202020204" pitchFamily="34" charset="77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har char="»"/>
        <a:defRPr sz="1500" b="0" i="0">
          <a:solidFill>
            <a:schemeClr val="tx1"/>
          </a:solidFill>
          <a:latin typeface="Avenir Next LT Pro" panose="020B0504020202020204" pitchFamily="34" charset="77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har char="»"/>
        <a:defRPr sz="15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00F7D2-5056-00AF-FFAE-FD5794709E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1169969"/>
            <a:ext cx="5974432" cy="2402179"/>
          </a:xfrm>
          <a:noFill/>
          <a:ln>
            <a:noFill/>
          </a:ln>
        </p:spPr>
        <p:txBody>
          <a:bodyPr/>
          <a:lstStyle/>
          <a:p>
            <a:r>
              <a:rPr lang="en-US" sz="6000" spc="-150" dirty="0">
                <a:ln w="15875">
                  <a:noFill/>
                </a:ln>
                <a:solidFill>
                  <a:srgbClr val="002060"/>
                </a:solidFill>
              </a:rPr>
              <a:t>Junior Soldier </a:t>
            </a:r>
            <a:r>
              <a:rPr lang="en-US" sz="6000" spc="-150" dirty="0"/>
              <a:t>Promise</a:t>
            </a:r>
          </a:p>
        </p:txBody>
      </p:sp>
    </p:spTree>
    <p:extLst>
      <p:ext uri="{BB962C8B-B14F-4D97-AF65-F5344CB8AC3E}">
        <p14:creationId xmlns:p14="http://schemas.microsoft.com/office/powerpoint/2010/main" val="28779327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1C76AB-56FE-E2E3-ABC2-784CAA4AE1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55526"/>
            <a:ext cx="4906888" cy="4032449"/>
          </a:xfrm>
        </p:spPr>
        <p:txBody>
          <a:bodyPr/>
          <a:lstStyle/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US" sz="1800" b="0" dirty="0">
                <a:latin typeface="Avenir Next LT Pro" panose="020B0504020202020204" pitchFamily="34" charset="77"/>
              </a:rPr>
              <a:t>I know that Jesus is my </a:t>
            </a:r>
            <a:r>
              <a:rPr lang="en-US" sz="1800" b="0" dirty="0" err="1">
                <a:latin typeface="Avenir Next LT Pro" panose="020B0504020202020204" pitchFamily="34" charset="77"/>
              </a:rPr>
              <a:t>Saviour</a:t>
            </a:r>
            <a:r>
              <a:rPr lang="en-US" sz="1800" b="0" dirty="0">
                <a:latin typeface="Avenir Next LT Pro" panose="020B0504020202020204" pitchFamily="34" charset="77"/>
              </a:rPr>
              <a:t> </a:t>
            </a:r>
            <a:r>
              <a:rPr lang="en-US" sz="1800" b="0">
                <a:latin typeface="Avenir Next LT Pro" panose="020B0504020202020204" pitchFamily="34" charset="77"/>
              </a:rPr>
              <a:t>from sin.</a:t>
            </a:r>
            <a:endParaRPr lang="en-US" sz="1800" b="0" dirty="0">
              <a:latin typeface="Avenir Next LT Pro" panose="020B0504020202020204" pitchFamily="34" charset="77"/>
            </a:endParaRP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endParaRPr lang="en-US" sz="1050" b="0" dirty="0">
              <a:latin typeface="Avenir Next LT Pro" panose="020B0504020202020204" pitchFamily="34" charset="77"/>
            </a:endParaRP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US" sz="1800" b="0" dirty="0">
                <a:latin typeface="Avenir Next LT Pro" panose="020B0504020202020204" pitchFamily="34" charset="77"/>
              </a:rPr>
              <a:t>I have asked Him to forgive my sins, </a:t>
            </a:r>
            <a:br>
              <a:rPr lang="en-US" sz="1800" b="0" dirty="0">
                <a:latin typeface="Avenir Next LT Pro" panose="020B0504020202020204" pitchFamily="34" charset="77"/>
              </a:rPr>
            </a:br>
            <a:r>
              <a:rPr lang="en-US" sz="1800" b="0" dirty="0">
                <a:latin typeface="Avenir Next LT Pro" panose="020B0504020202020204" pitchFamily="34" charset="77"/>
              </a:rPr>
              <a:t>and I will trust Him to keep me good.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endParaRPr lang="en-US" sz="1050" b="0" dirty="0">
              <a:latin typeface="Avenir Next LT Pro" panose="020B0504020202020204" pitchFamily="34" charset="77"/>
            </a:endParaRP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US" sz="1800" b="0" dirty="0">
                <a:latin typeface="Avenir Next LT Pro" panose="020B0504020202020204" pitchFamily="34" charset="77"/>
              </a:rPr>
              <a:t>By His help, I will be His loving and obedient </a:t>
            </a:r>
            <a:br>
              <a:rPr lang="en-US" sz="1800" b="0" dirty="0">
                <a:latin typeface="Avenir Next LT Pro" panose="020B0504020202020204" pitchFamily="34" charset="77"/>
              </a:rPr>
            </a:br>
            <a:r>
              <a:rPr lang="en-US" sz="1800" b="0" dirty="0">
                <a:latin typeface="Avenir Next LT Pro" panose="020B0504020202020204" pitchFamily="34" charset="77"/>
              </a:rPr>
              <a:t>child, and will help others to follow Him.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endParaRPr lang="en-US" sz="1050" b="0" dirty="0">
              <a:latin typeface="Avenir Next LT Pro" panose="020B0504020202020204" pitchFamily="34" charset="77"/>
            </a:endParaRP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US" sz="1800" b="0" dirty="0">
                <a:latin typeface="Avenir Next LT Pro" panose="020B0504020202020204" pitchFamily="34" charset="77"/>
              </a:rPr>
              <a:t>I promise to pray, read my Bible, and to lead </a:t>
            </a:r>
            <a:br>
              <a:rPr lang="en-US" sz="1800" b="0" dirty="0">
                <a:latin typeface="Avenir Next LT Pro" panose="020B0504020202020204" pitchFamily="34" charset="77"/>
              </a:rPr>
            </a:br>
            <a:r>
              <a:rPr lang="en-US" sz="1800" b="0" dirty="0">
                <a:latin typeface="Avenir Next LT Pro" panose="020B0504020202020204" pitchFamily="34" charset="77"/>
              </a:rPr>
              <a:t>a life that is clean in thought, word and deed.</a:t>
            </a: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endParaRPr lang="en-US" sz="1050" b="0" dirty="0">
              <a:latin typeface="Avenir Next LT Pro" panose="020B0504020202020204" pitchFamily="34" charset="77"/>
            </a:endParaRPr>
          </a:p>
          <a:p>
            <a:pPr marL="0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US" sz="1800" b="0" dirty="0">
                <a:latin typeface="Avenir Next LT Pro" panose="020B0504020202020204" pitchFamily="34" charset="77"/>
              </a:rPr>
              <a:t>I will not use anything that may injure my body or my mind, including harmful drugs, alcohol and tobacco.  </a:t>
            </a:r>
          </a:p>
        </p:txBody>
      </p:sp>
    </p:spTree>
    <p:extLst>
      <p:ext uri="{BB962C8B-B14F-4D97-AF65-F5344CB8AC3E}">
        <p14:creationId xmlns:p14="http://schemas.microsoft.com/office/powerpoint/2010/main" val="2835625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3AD4BD7-3730-1FAA-A4D6-CA55C8D55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A70C206-C1C1-8CF7-3EA5-056F7DD211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710514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b7e36264-b76b-4546-857f-03fce5c6ba07" xsi:nil="true"/>
    <TaxCatchAll xmlns="7357dd1f-699d-4d79-9a3b-b8d4e997a419" xsi:nil="true"/>
    <lcf76f155ced4ddcb4097134ff3c332f xmlns="b7e36264-b76b-4546-857f-03fce5c6ba07">
      <Terms xmlns="http://schemas.microsoft.com/office/infopath/2007/PartnerControls"/>
    </lcf76f155ced4ddcb4097134ff3c332f>
    <SharedWithUsers xmlns="7357dd1f-699d-4d79-9a3b-b8d4e997a419">
      <UserInfo>
        <DisplayName>Rebecca Raj</DisplayName>
        <AccountId>35</AccountId>
        <AccountType/>
      </UserInfo>
      <UserInfo>
        <DisplayName>Taryn Somerville</DisplayName>
        <AccountId>264</AccountId>
        <AccountType/>
      </UserInfo>
      <UserInfo>
        <DisplayName>Claire Hill</DisplayName>
        <AccountId>189</AccountId>
        <AccountType/>
      </UserInfo>
    </SharedWithUser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21" ma:contentTypeDescription="Create a new document." ma:contentTypeScope="" ma:versionID="2ffaeb971d5199f7c86426e11ce7bb15">
  <xsd:schema xmlns:xsd="http://www.w3.org/2001/XMLSchema" xmlns:xs="http://www.w3.org/2001/XMLSchema" xmlns:p="http://schemas.microsoft.com/office/2006/metadata/properties" xmlns:ns2="b7e36264-b76b-4546-857f-03fce5c6ba07" xmlns:ns3="7357dd1f-699d-4d79-9a3b-b8d4e997a419" targetNamespace="http://schemas.microsoft.com/office/2006/metadata/properties" ma:root="true" ma:fieldsID="2eab2cdc995881cf1d732a646928acbf" ns2:_="" ns3:_=""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6E1AD9C-C6FF-45F2-B1B5-853A94BB254D}">
  <ds:schemaRefs>
    <ds:schemaRef ds:uri="http://schemas.microsoft.com/office/2006/metadata/properties"/>
    <ds:schemaRef ds:uri="http://schemas.microsoft.com/office/infopath/2007/PartnerControls"/>
    <ds:schemaRef ds:uri="b7e36264-b76b-4546-857f-03fce5c6ba07"/>
    <ds:schemaRef ds:uri="7357dd1f-699d-4d79-9a3b-b8d4e997a419"/>
  </ds:schemaRefs>
</ds:datastoreItem>
</file>

<file path=customXml/itemProps2.xml><?xml version="1.0" encoding="utf-8"?>
<ds:datastoreItem xmlns:ds="http://schemas.openxmlformats.org/officeDocument/2006/customXml" ds:itemID="{30C95374-E119-4704-8223-EFA028DC9B9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e36264-b76b-4546-857f-03fce5c6ba07"/>
    <ds:schemaRef ds:uri="7357dd1f-699d-4d79-9a3b-b8d4e997a4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32DB895-B624-49FD-9EEB-EAE3BF89CB3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1449</TotalTime>
  <Words>102</Words>
  <Application>Microsoft Office PowerPoint</Application>
  <PresentationFormat>On-screen Show (16:9)</PresentationFormat>
  <Paragraphs>10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Avenir Next LT Pro</vt:lpstr>
      <vt:lpstr>Avenir Next LT Pro Demi</vt:lpstr>
      <vt:lpstr>Default Design</vt:lpstr>
      <vt:lpstr>Junior Soldier Promise</vt:lpstr>
      <vt:lpstr>PowerPoint Presentation</vt:lpstr>
      <vt:lpstr>PowerPoint Presentation</vt:lpstr>
    </vt:vector>
  </TitlesOfParts>
  <Company>The Salvation Army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robyn.prussing</dc:creator>
  <cp:lastModifiedBy>Taryn Somerville</cp:lastModifiedBy>
  <cp:revision>9</cp:revision>
  <dcterms:created xsi:type="dcterms:W3CDTF">2011-09-30T00:11:39Z</dcterms:created>
  <dcterms:modified xsi:type="dcterms:W3CDTF">2024-03-06T06:20:59Z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</Properties>
</file>