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BE256-40A4-10A2-3A44-25801EC80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3567C-14ED-A168-D212-229ED85F7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86AE5-77B3-B48B-EC2F-731B04F1F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91510-BC7F-4CB2-AABB-5DDA0E0EAE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370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38AFE-F7A9-EE3C-3CE3-0F883938E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D315E-C3E4-6ADF-8D71-059B8E768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10483-60F9-59AA-9814-0CE547979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3DB3C-B6F8-4F2D-B259-9EC5D50C7D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4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38A49-7888-5CF0-46AF-DFFD2EDF3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E87B0-4CB1-8790-6FE6-58B7D3D06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886F-403C-6340-78EE-D356274BA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D06-1C2C-4CB6-A0C6-FE6175F109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597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CF35E-380E-AEF2-2F3F-BE3AE073E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06018-3290-44A6-AA05-427989E96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9D5AB-E847-EFFE-68A4-F8676042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62DAE-2F4D-4B6B-999B-AA1DDFBDA1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675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1B85B1-5DA2-5296-2414-A1D9F4BBE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B8B8E7-E1EC-BD5F-1E0E-8EC81AD5F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2CAB0-BCE0-69DA-BE3C-69FA6E758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7D6D-F443-4843-A882-8378FF4DA3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7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74CA7F-F268-5263-8E1D-09F769EE2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D1BD2D-C3D7-8C23-0780-82993377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CFB10F-3BA0-48F8-1FE7-73B3EB44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10EA-9543-4E5B-BE30-0B28A159E9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724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E95A4A7-E356-5305-AE9E-4E239FFBF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F9BA24A-7CA6-A4C9-92F8-7456A68C3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58D130-75FC-0C2B-7478-1D113978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15FA-B30F-44BE-B80A-E2DE1E2FAD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6579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23E254E-7CBD-E08E-C1B5-1D1140424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94DE37C-1626-6590-82F4-B7713D969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DCA6977-CDD3-3811-3C79-878C64A8A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C2616-C90A-4DD7-8E7E-D484BBF632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7075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1F9282B-A9D6-BC45-846D-44392A184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E2F24A-0574-1D85-715F-7D23C76BA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CCC6624-53C4-888E-A763-731B4992B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8CE08-909F-448B-A964-18E732474E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59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C10E04-8EEA-4EAA-5F47-8C7222DD8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A68B13-4353-5069-BE3A-27083AC8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684065-DE0E-D55B-02F2-FF66F5423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9473C-40C4-4AEC-A1FC-6CD444F4D1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953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4B63EE-74A1-A84B-2A2F-9E7247495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EC4455-7FDB-EC05-E550-FB46814E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F96881-ABF2-61B3-621E-FF9466CBE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AD70A-40AC-4660-83B5-BF822EB596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0151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4CF80E-CFF6-1B39-62B5-D4919F9C45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2118AC-D98E-7F43-82CF-8E995362E4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9FDBD-171C-C7FB-3B76-24ADDF4AD5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281BF-1D84-13C9-4010-F7874B7B8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A921C-F229-D633-2B89-069B72363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29C821-0EE7-47A5-837C-9EF82FD142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1E68A7E4-DCD9-E092-A278-3349E2EE0E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20713"/>
            <a:ext cx="9144000" cy="56165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We are witnesses for Jesus</a:t>
            </a:r>
          </a:p>
          <a:p>
            <a:r>
              <a:rPr lang="en-US" altLang="en-US" sz="4000" dirty="0"/>
              <a:t>In the haunts of sin and shame,</a:t>
            </a:r>
          </a:p>
          <a:p>
            <a:r>
              <a:rPr lang="en-US" altLang="en-US" sz="4000" dirty="0"/>
              <a:t>In the underworld of sorrow</a:t>
            </a:r>
          </a:p>
          <a:p>
            <a:r>
              <a:rPr lang="en-US" altLang="en-US" sz="4000" dirty="0"/>
              <a:t>Where men seldom hear his name;</a:t>
            </a:r>
          </a:p>
          <a:p>
            <a:r>
              <a:rPr lang="en-US" altLang="en-US" sz="4000" dirty="0"/>
              <a:t>For to bind the broken‑hearted</a:t>
            </a:r>
          </a:p>
          <a:p>
            <a:r>
              <a:rPr lang="en-US" altLang="en-US" sz="4000" dirty="0"/>
              <a:t>And their liberty proclaim,</a:t>
            </a:r>
          </a:p>
          <a:p>
            <a:r>
              <a:rPr lang="en-US" altLang="en-US" sz="4000" dirty="0"/>
              <a:t>We are witnesses for Jesus</a:t>
            </a:r>
          </a:p>
          <a:p>
            <a:r>
              <a:rPr lang="en-US" altLang="en-US" sz="4000" dirty="0"/>
              <a:t>In the haunts of sin and shame.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A0C7CA7E-EA5C-C88E-5015-518D8445C06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Tell the world, O tell the world!</a:t>
            </a:r>
          </a:p>
          <a:p>
            <a:r>
              <a:rPr lang="en-US" altLang="en-US" sz="4000" dirty="0"/>
              <a:t>Make salvation's story heard;</a:t>
            </a:r>
          </a:p>
          <a:p>
            <a:r>
              <a:rPr lang="en-US" altLang="en-US" sz="4000" dirty="0"/>
              <a:t>In the highways, in the byways,</a:t>
            </a:r>
          </a:p>
          <a:p>
            <a:r>
              <a:rPr lang="en-US" altLang="en-US" sz="4000" dirty="0"/>
              <a:t>And in lands beyond the sea,</a:t>
            </a:r>
          </a:p>
          <a:p>
            <a:r>
              <a:rPr lang="en-US" altLang="en-US" sz="4000" dirty="0"/>
              <a:t>Do some witnessing for Jesus</a:t>
            </a:r>
          </a:p>
          <a:p>
            <a:r>
              <a:rPr lang="en-US" altLang="en-US" sz="4000" dirty="0"/>
              <a:t>Wheresoever you may be.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7CE978DC-0633-E3C0-21DD-12EE377C050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08100" y="404813"/>
            <a:ext cx="9575800" cy="6048375"/>
          </a:xfrm>
        </p:spPr>
        <p:txBody>
          <a:bodyPr/>
          <a:lstStyle/>
          <a:p>
            <a:r>
              <a:rPr lang="en-US" altLang="en-US" sz="2000" dirty="0"/>
              <a:t>Verse 2 </a:t>
            </a:r>
          </a:p>
          <a:p>
            <a:r>
              <a:rPr lang="en-US" altLang="en-US" sz="4000" dirty="0"/>
              <a:t>We are witnesses for Jesus</a:t>
            </a:r>
          </a:p>
          <a:p>
            <a:r>
              <a:rPr lang="en-US" altLang="en-US" sz="4000" dirty="0"/>
              <a:t>In the lands beyond the sea,</a:t>
            </a:r>
          </a:p>
          <a:p>
            <a:r>
              <a:rPr lang="en-US" altLang="en-US" sz="4000" dirty="0"/>
              <a:t>Where the millions bound by evil</a:t>
            </a:r>
          </a:p>
          <a:p>
            <a:r>
              <a:rPr lang="en-US" altLang="en-US" sz="4000" dirty="0"/>
              <a:t>Have no hope of liberty;</a:t>
            </a:r>
          </a:p>
          <a:p>
            <a:r>
              <a:rPr lang="en-US" altLang="en-US" sz="4000" dirty="0"/>
              <a:t>As we tell the gospel tidings,</a:t>
            </a:r>
          </a:p>
          <a:p>
            <a:r>
              <a:rPr lang="en-US" altLang="en-US" sz="4000" dirty="0"/>
              <a:t>Lo! the captives are set free;</a:t>
            </a:r>
          </a:p>
          <a:p>
            <a:r>
              <a:rPr lang="en-US" altLang="en-US" sz="4000" dirty="0"/>
              <a:t>We are witnesses for Jesus</a:t>
            </a:r>
          </a:p>
          <a:p>
            <a:r>
              <a:rPr lang="en-US" altLang="en-US" sz="4000" dirty="0"/>
              <a:t>In the lands beyond the sea. </a:t>
            </a:r>
            <a:endParaRPr lang="en-US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D71C84C1-2C4F-96B0-3BB7-E0C541BE3AD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Tell the world, O tell the world!</a:t>
            </a:r>
          </a:p>
          <a:p>
            <a:r>
              <a:rPr lang="en-US" altLang="en-US" sz="4000" dirty="0"/>
              <a:t>Make salvation's story heard;</a:t>
            </a:r>
          </a:p>
          <a:p>
            <a:r>
              <a:rPr lang="en-US" altLang="en-US" sz="4000" dirty="0"/>
              <a:t>In the highways, in the byways,</a:t>
            </a:r>
          </a:p>
          <a:p>
            <a:r>
              <a:rPr lang="en-US" altLang="en-US" sz="4000" dirty="0"/>
              <a:t>And in lands beyond the sea,</a:t>
            </a:r>
          </a:p>
          <a:p>
            <a:r>
              <a:rPr lang="en-US" altLang="en-US" sz="4000" dirty="0"/>
              <a:t>Do some witnessing for Jesus</a:t>
            </a:r>
          </a:p>
          <a:p>
            <a:r>
              <a:rPr lang="en-US" altLang="en-US" sz="4000" dirty="0"/>
              <a:t>Wheresoever you may be.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8C64D356-5868-9144-8C39-3D61A0A2B0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We are witnesses for Jesus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In the home and in the mart,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Where the cares of life and fashion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Crowd the </a:t>
            </a:r>
            <a:r>
              <a:rPr lang="en-US" sz="4300" dirty="0" err="1"/>
              <a:t>Saviour</a:t>
            </a:r>
            <a:r>
              <a:rPr lang="en-US" sz="4300" dirty="0"/>
              <a:t> from the heart;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When we urge his claims with wisdom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Many choose the better part;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We are witnesses for Jesus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In the home and in the mart.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56E851E5-1A13-7DB7-4358-AFB5D1A543C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895850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Tell the world, O tell the world!</a:t>
            </a:r>
          </a:p>
          <a:p>
            <a:r>
              <a:rPr lang="en-US" altLang="en-US" sz="4000" dirty="0"/>
              <a:t>Make salvation's story heard;</a:t>
            </a:r>
          </a:p>
          <a:p>
            <a:r>
              <a:rPr lang="en-US" altLang="en-US" sz="4000" dirty="0"/>
              <a:t>In the highways, in the byways,</a:t>
            </a:r>
          </a:p>
          <a:p>
            <a:r>
              <a:rPr lang="en-US" altLang="en-US" sz="4000" dirty="0"/>
              <a:t>And in lands beyond the sea,</a:t>
            </a:r>
          </a:p>
          <a:p>
            <a:r>
              <a:rPr lang="en-US" altLang="en-US" sz="4000" dirty="0"/>
              <a:t>Do some witnessing for Jesus</a:t>
            </a:r>
          </a:p>
          <a:p>
            <a:r>
              <a:rPr lang="en-US" altLang="en-US" sz="4000" dirty="0"/>
              <a:t>Wheresoever you may be. 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459F36C9-51BD-9D6D-7909-58EADE86CF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22963"/>
            <a:ext cx="6094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We are witnesses for Jesus</a:t>
            </a:r>
          </a:p>
          <a:p>
            <a:pPr eaLnBrk="1" hangingPunct="1"/>
            <a:r>
              <a:rPr lang="en-US" altLang="en-US" sz="1200" dirty="0"/>
              <a:t>William Drake </a:t>
            </a:r>
            <a:r>
              <a:rPr lang="en-US" altLang="en-US" sz="1200" dirty="0" err="1"/>
              <a:t>Pennick</a:t>
            </a:r>
            <a:r>
              <a:rPr lang="en-US" altLang="en-US" sz="1200" dirty="0"/>
              <a:t> (1884-1944)</a:t>
            </a:r>
          </a:p>
          <a:p>
            <a:pPr eaLnBrk="1" hangingPunct="1"/>
            <a:r>
              <a:rPr lang="en-US" altLang="en-US" sz="1200" dirty="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298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Bartman</dc:creator>
  <cp:lastModifiedBy>Narelle Wheaton</cp:lastModifiedBy>
  <cp:revision>6</cp:revision>
  <dcterms:created xsi:type="dcterms:W3CDTF">2000-07-29T15:28:41Z</dcterms:created>
  <dcterms:modified xsi:type="dcterms:W3CDTF">2023-06-19T03:06:32Z</dcterms:modified>
</cp:coreProperties>
</file>