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60" r:id="rId3"/>
    <p:sldId id="258" r:id="rId4"/>
    <p:sldId id="265" r:id="rId5"/>
    <p:sldId id="259" r:id="rId6"/>
    <p:sldId id="26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9212FE-8A1C-4B0A-AFB1-77B6B871955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8069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2AB6D2-31DA-4781-9D5C-47A72C06FB4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1075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A76DFB-5F93-454E-998E-E4CC334BD48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8703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4CD8A-5837-4217-83BD-EFB9DA7A580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609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0A016C-CE24-4023-9965-95367B06334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0959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CB117-264E-444F-AA9D-847A4D9E3EF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5736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C980A8-91CA-4CB2-BB01-0AFAA08599F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5125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0FCE3C-20D8-444F-8E31-B6A5C3D04A0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669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354088-AC44-484A-9711-B8C3C911536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9492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1330B0-A3A3-4556-B0E7-F3353BC36E3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9658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20F7EF-3E60-4A14-95FF-E65EB2340CB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7773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DCD386B-51FD-45F1-9DA6-7C15EB7E9EF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10">
            <a:extLst>
              <a:ext uri="{FF2B5EF4-FFF2-40B4-BE49-F238E27FC236}">
                <a16:creationId xmlns:a16="http://schemas.microsoft.com/office/drawing/2014/main" id="{FC3E6D5F-1504-5CED-A58C-02DEEEA35E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0863" y="5715000"/>
            <a:ext cx="14811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15345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C7621C61-4B8A-E41E-3D84-DC03EDCF674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86780"/>
            <a:ext cx="9144000" cy="4284439"/>
          </a:xfrm>
        </p:spPr>
        <p:txBody>
          <a:bodyPr>
            <a:normAutofit/>
          </a:bodyPr>
          <a:lstStyle/>
          <a:p>
            <a:r>
              <a:rPr lang="en-US" altLang="en-US" sz="2200" dirty="0"/>
              <a:t>Verse 1</a:t>
            </a:r>
          </a:p>
          <a:p>
            <a:r>
              <a:rPr lang="en-US" altLang="en-US" sz="4000" dirty="0"/>
              <a:t>We're the soldiers of the Army of salvation,</a:t>
            </a:r>
          </a:p>
          <a:p>
            <a:r>
              <a:rPr lang="en-US" altLang="en-US" sz="4000" dirty="0"/>
              <a:t>That God is raising now to save the world;</a:t>
            </a:r>
          </a:p>
          <a:p>
            <a:r>
              <a:rPr lang="en-US" altLang="en-US" sz="4000" dirty="0"/>
              <a:t>And we won't lay down our arms till every nation</a:t>
            </a:r>
          </a:p>
          <a:p>
            <a:r>
              <a:rPr lang="en-US" altLang="en-US" sz="4000" dirty="0"/>
              <a:t>Shall have seen the flag of blood and fire unfurled.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896C5B58-3A84-BA03-0C34-6C511C1654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00150" y="1520825"/>
            <a:ext cx="9791700" cy="381635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We're the Army that shall conquer,</a:t>
            </a:r>
          </a:p>
          <a:p>
            <a:r>
              <a:rPr lang="en-US" altLang="en-US" sz="4000" dirty="0"/>
              <a:t>As we go to seek the lost and to bring them back to God;</a:t>
            </a:r>
          </a:p>
          <a:p>
            <a:r>
              <a:rPr lang="en-US" altLang="en-US" sz="4000" dirty="0"/>
              <a:t>And his salvation to every nation</a:t>
            </a:r>
          </a:p>
          <a:p>
            <a:r>
              <a:rPr lang="en-US" altLang="en-US" sz="4000" dirty="0"/>
              <a:t>We will carry with the fire and the blood.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2">
            <a:extLst>
              <a:ext uri="{FF2B5EF4-FFF2-40B4-BE49-F238E27FC236}">
                <a16:creationId xmlns:a16="http://schemas.microsoft.com/office/drawing/2014/main" id="{E26A32D9-0B07-0DE7-E11C-DC8E96F43F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25563" y="1196975"/>
            <a:ext cx="9540875" cy="4464050"/>
          </a:xfrm>
        </p:spPr>
        <p:txBody>
          <a:bodyPr/>
          <a:lstStyle/>
          <a:p>
            <a:r>
              <a:rPr lang="en-US" altLang="en-US" sz="2000" dirty="0"/>
              <a:t>Verse  2</a:t>
            </a:r>
          </a:p>
          <a:p>
            <a:r>
              <a:rPr lang="en-US" altLang="en-US" sz="4000" dirty="0"/>
              <a:t>Though the hosts of Hell and darkness all surround us,</a:t>
            </a:r>
          </a:p>
          <a:p>
            <a:r>
              <a:rPr lang="en-US" altLang="en-US" sz="4000" dirty="0"/>
              <a:t>By suffering and temptation we are tried,</a:t>
            </a:r>
          </a:p>
          <a:p>
            <a:r>
              <a:rPr lang="en-US" altLang="en-US" sz="4000" dirty="0"/>
              <a:t>But we know that not a foe can e'er confound us</a:t>
            </a:r>
          </a:p>
          <a:p>
            <a:r>
              <a:rPr lang="en-US" altLang="en-US" sz="4000" dirty="0"/>
              <a:t>While Jehovah's mighty power is on our side.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BCA923D1-EA14-0700-9505-8569EC93022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00150" y="1520825"/>
            <a:ext cx="9791700" cy="381635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We're the Army that shall conquer,</a:t>
            </a:r>
          </a:p>
          <a:p>
            <a:r>
              <a:rPr lang="en-US" altLang="en-US" sz="4000" dirty="0"/>
              <a:t>As we go to seek the lost and to bring them back to God;</a:t>
            </a:r>
          </a:p>
          <a:p>
            <a:r>
              <a:rPr lang="en-US" altLang="en-US" sz="4000" dirty="0"/>
              <a:t>And his salvation to every nation</a:t>
            </a:r>
          </a:p>
          <a:p>
            <a:r>
              <a:rPr lang="en-US" altLang="en-US" sz="4000" dirty="0"/>
              <a:t>We will carry with the fire and the blood.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5FFCEB9-B51C-F4CA-1AEE-EEBA42304F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975"/>
            <a:ext cx="9144000" cy="446405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 3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So we'll put our trust in God who ne'er will fail us,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We know that his salvation we shall see;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through all the fighting, those who shall assail 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Shall be conquered through the blood of Calvary.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5FF696FA-7A81-0DE3-B4A2-C4FB2A7F48C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00150" y="1520825"/>
            <a:ext cx="9791700" cy="381635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We're the Army that shall conquer,</a:t>
            </a:r>
          </a:p>
          <a:p>
            <a:r>
              <a:rPr lang="en-US" altLang="en-US" sz="4000" dirty="0"/>
              <a:t>As we go to seek the lost and to bring them back to God;</a:t>
            </a:r>
          </a:p>
          <a:p>
            <a:r>
              <a:rPr lang="en-US" altLang="en-US" sz="4000" dirty="0"/>
              <a:t>And his salvation to every nation</a:t>
            </a:r>
          </a:p>
          <a:p>
            <a:r>
              <a:rPr lang="en-US" altLang="en-US" sz="4000" dirty="0"/>
              <a:t>We will carry with the fire and the blood.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B2EF0229-0709-3720-5B72-CE031C307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876925"/>
            <a:ext cx="3167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We're the soldiers of the Army of salvation</a:t>
            </a:r>
          </a:p>
          <a:p>
            <a:pPr eaLnBrk="1" hangingPunct="1"/>
            <a:r>
              <a:rPr lang="en-US" altLang="en-US" sz="1200" dirty="0"/>
              <a:t>Thomas Charles Marshall (1854-1942)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</TotalTime>
  <Words>265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7</cp:revision>
  <dcterms:created xsi:type="dcterms:W3CDTF">1999-11-12T05:08:30Z</dcterms:created>
  <dcterms:modified xsi:type="dcterms:W3CDTF">2023-06-19T03:18:47Z</dcterms:modified>
</cp:coreProperties>
</file>