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D19665-5315-48A2-AADE-F6FA225D04AA}" v="1" dt="2023-06-26T06:24:32.6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6D19665-5315-48A2-AADE-F6FA225D04AA}"/>
    <pc:docChg chg="custSel modSld">
      <pc:chgData name="Narelle Wheaton" userId="6e1b2b30-480e-4f91-806b-6735d5b9e446" providerId="ADAL" clId="{E6D19665-5315-48A2-AADE-F6FA225D04AA}" dt="2023-06-26T06:24:41.196" v="25" actId="404"/>
      <pc:docMkLst>
        <pc:docMk/>
      </pc:docMkLst>
      <pc:sldChg chg="modSp mod">
        <pc:chgData name="Narelle Wheaton" userId="6e1b2b30-480e-4f91-806b-6735d5b9e446" providerId="ADAL" clId="{E6D19665-5315-48A2-AADE-F6FA225D04AA}" dt="2023-06-26T06:24:02.781" v="16" actId="27636"/>
        <pc:sldMkLst>
          <pc:docMk/>
          <pc:sldMk cId="1250302029" sldId="256"/>
        </pc:sldMkLst>
        <pc:spChg chg="mod">
          <ac:chgData name="Narelle Wheaton" userId="6e1b2b30-480e-4f91-806b-6735d5b9e446" providerId="ADAL" clId="{E6D19665-5315-48A2-AADE-F6FA225D04AA}" dt="2023-06-26T06:24:02.781" v="16" actId="27636"/>
          <ac:spMkLst>
            <pc:docMk/>
            <pc:sldMk cId="1250302029" sldId="256"/>
            <ac:spMk id="3" creationId="{B0B366C9-08DE-44F4-9E4C-B086A966F7E7}"/>
          </ac:spMkLst>
        </pc:spChg>
      </pc:sldChg>
      <pc:sldChg chg="modSp mod">
        <pc:chgData name="Narelle Wheaton" userId="6e1b2b30-480e-4f91-806b-6735d5b9e446" providerId="ADAL" clId="{E6D19665-5315-48A2-AADE-F6FA225D04AA}" dt="2023-06-26T06:24:07.789" v="17" actId="404"/>
        <pc:sldMkLst>
          <pc:docMk/>
          <pc:sldMk cId="918369790" sldId="257"/>
        </pc:sldMkLst>
        <pc:spChg chg="mod">
          <ac:chgData name="Narelle Wheaton" userId="6e1b2b30-480e-4f91-806b-6735d5b9e446" providerId="ADAL" clId="{E6D19665-5315-48A2-AADE-F6FA225D04AA}" dt="2023-06-26T06:24:07.789" v="17" actId="404"/>
          <ac:spMkLst>
            <pc:docMk/>
            <pc:sldMk cId="918369790" sldId="257"/>
            <ac:spMk id="3" creationId="{B0B366C9-08DE-44F4-9E4C-B086A966F7E7}"/>
          </ac:spMkLst>
        </pc:spChg>
      </pc:sldChg>
      <pc:sldChg chg="modSp mod">
        <pc:chgData name="Narelle Wheaton" userId="6e1b2b30-480e-4f91-806b-6735d5b9e446" providerId="ADAL" clId="{E6D19665-5315-48A2-AADE-F6FA225D04AA}" dt="2023-06-26T06:24:13.091" v="18" actId="404"/>
        <pc:sldMkLst>
          <pc:docMk/>
          <pc:sldMk cId="4151889046" sldId="258"/>
        </pc:sldMkLst>
        <pc:spChg chg="mod">
          <ac:chgData name="Narelle Wheaton" userId="6e1b2b30-480e-4f91-806b-6735d5b9e446" providerId="ADAL" clId="{E6D19665-5315-48A2-AADE-F6FA225D04AA}" dt="2023-06-26T06:24:13.091" v="18" actId="404"/>
          <ac:spMkLst>
            <pc:docMk/>
            <pc:sldMk cId="4151889046" sldId="258"/>
            <ac:spMk id="3" creationId="{B0B366C9-08DE-44F4-9E4C-B086A966F7E7}"/>
          </ac:spMkLst>
        </pc:spChg>
      </pc:sldChg>
      <pc:sldChg chg="modSp mod">
        <pc:chgData name="Narelle Wheaton" userId="6e1b2b30-480e-4f91-806b-6735d5b9e446" providerId="ADAL" clId="{E6D19665-5315-48A2-AADE-F6FA225D04AA}" dt="2023-06-26T06:24:21.672" v="20" actId="404"/>
        <pc:sldMkLst>
          <pc:docMk/>
          <pc:sldMk cId="3804702505" sldId="259"/>
        </pc:sldMkLst>
        <pc:spChg chg="mod">
          <ac:chgData name="Narelle Wheaton" userId="6e1b2b30-480e-4f91-806b-6735d5b9e446" providerId="ADAL" clId="{E6D19665-5315-48A2-AADE-F6FA225D04AA}" dt="2023-06-26T06:24:21.672" v="20" actId="404"/>
          <ac:spMkLst>
            <pc:docMk/>
            <pc:sldMk cId="3804702505" sldId="259"/>
            <ac:spMk id="3" creationId="{B0B366C9-08DE-44F4-9E4C-B086A966F7E7}"/>
          </ac:spMkLst>
        </pc:spChg>
      </pc:sldChg>
      <pc:sldChg chg="delSp modSp mod">
        <pc:chgData name="Narelle Wheaton" userId="6e1b2b30-480e-4f91-806b-6735d5b9e446" providerId="ADAL" clId="{E6D19665-5315-48A2-AADE-F6FA225D04AA}" dt="2023-06-26T06:24:37.385" v="24" actId="404"/>
        <pc:sldMkLst>
          <pc:docMk/>
          <pc:sldMk cId="1847536955" sldId="260"/>
        </pc:sldMkLst>
        <pc:spChg chg="mod">
          <ac:chgData name="Narelle Wheaton" userId="6e1b2b30-480e-4f91-806b-6735d5b9e446" providerId="ADAL" clId="{E6D19665-5315-48A2-AADE-F6FA225D04AA}" dt="2023-06-26T06:24:37.385" v="24" actId="404"/>
          <ac:spMkLst>
            <pc:docMk/>
            <pc:sldMk cId="1847536955" sldId="260"/>
            <ac:spMk id="3" creationId="{B0B366C9-08DE-44F4-9E4C-B086A966F7E7}"/>
          </ac:spMkLst>
        </pc:spChg>
        <pc:spChg chg="del">
          <ac:chgData name="Narelle Wheaton" userId="6e1b2b30-480e-4f91-806b-6735d5b9e446" providerId="ADAL" clId="{E6D19665-5315-48A2-AADE-F6FA225D04AA}" dt="2023-06-26T06:24:30.688" v="22" actId="21"/>
          <ac:spMkLst>
            <pc:docMk/>
            <pc:sldMk cId="1847536955" sldId="260"/>
            <ac:spMk id="4" creationId="{A3AE1A26-C7FE-4A00-AB86-5D1D62BCB188}"/>
          </ac:spMkLst>
        </pc:spChg>
      </pc:sldChg>
      <pc:sldChg chg="modSp mod">
        <pc:chgData name="Narelle Wheaton" userId="6e1b2b30-480e-4f91-806b-6735d5b9e446" providerId="ADAL" clId="{E6D19665-5315-48A2-AADE-F6FA225D04AA}" dt="2023-06-26T06:24:17.670" v="19" actId="404"/>
        <pc:sldMkLst>
          <pc:docMk/>
          <pc:sldMk cId="3506350231" sldId="261"/>
        </pc:sldMkLst>
        <pc:spChg chg="mod">
          <ac:chgData name="Narelle Wheaton" userId="6e1b2b30-480e-4f91-806b-6735d5b9e446" providerId="ADAL" clId="{E6D19665-5315-48A2-AADE-F6FA225D04AA}" dt="2023-06-26T06:24:17.670" v="19" actId="404"/>
          <ac:spMkLst>
            <pc:docMk/>
            <pc:sldMk cId="3506350231" sldId="261"/>
            <ac:spMk id="3" creationId="{B0B366C9-08DE-44F4-9E4C-B086A966F7E7}"/>
          </ac:spMkLst>
        </pc:spChg>
      </pc:sldChg>
      <pc:sldChg chg="modSp mod">
        <pc:chgData name="Narelle Wheaton" userId="6e1b2b30-480e-4f91-806b-6735d5b9e446" providerId="ADAL" clId="{E6D19665-5315-48A2-AADE-F6FA225D04AA}" dt="2023-06-26T06:24:24.954" v="21" actId="404"/>
        <pc:sldMkLst>
          <pc:docMk/>
          <pc:sldMk cId="768386576" sldId="262"/>
        </pc:sldMkLst>
        <pc:spChg chg="mod">
          <ac:chgData name="Narelle Wheaton" userId="6e1b2b30-480e-4f91-806b-6735d5b9e446" providerId="ADAL" clId="{E6D19665-5315-48A2-AADE-F6FA225D04AA}" dt="2023-06-26T06:24:24.954" v="21" actId="404"/>
          <ac:spMkLst>
            <pc:docMk/>
            <pc:sldMk cId="768386576" sldId="262"/>
            <ac:spMk id="3" creationId="{B0B366C9-08DE-44F4-9E4C-B086A966F7E7}"/>
          </ac:spMkLst>
        </pc:spChg>
      </pc:sldChg>
      <pc:sldChg chg="addSp modSp mod">
        <pc:chgData name="Narelle Wheaton" userId="6e1b2b30-480e-4f91-806b-6735d5b9e446" providerId="ADAL" clId="{E6D19665-5315-48A2-AADE-F6FA225D04AA}" dt="2023-06-26T06:24:41.196" v="25" actId="404"/>
        <pc:sldMkLst>
          <pc:docMk/>
          <pc:sldMk cId="3565165395" sldId="263"/>
        </pc:sldMkLst>
        <pc:spChg chg="add mod">
          <ac:chgData name="Narelle Wheaton" userId="6e1b2b30-480e-4f91-806b-6735d5b9e446" providerId="ADAL" clId="{E6D19665-5315-48A2-AADE-F6FA225D04AA}" dt="2023-06-26T06:24:32.631" v="23"/>
          <ac:spMkLst>
            <pc:docMk/>
            <pc:sldMk cId="3565165395" sldId="263"/>
            <ac:spMk id="2" creationId="{E49BE787-5ED5-A1B7-C349-56D2E78FE7AB}"/>
          </ac:spMkLst>
        </pc:spChg>
        <pc:spChg chg="mod">
          <ac:chgData name="Narelle Wheaton" userId="6e1b2b30-480e-4f91-806b-6735d5b9e446" providerId="ADAL" clId="{E6D19665-5315-48A2-AADE-F6FA225D04AA}" dt="2023-06-26T06:24:41.196" v="25" actId="404"/>
          <ac:spMkLst>
            <pc:docMk/>
            <pc:sldMk cId="3565165395" sldId="263"/>
            <ac:spMk id="3" creationId="{B0B366C9-08DE-44F4-9E4C-B086A966F7E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58E83-EC3E-4B42-8F0A-20EB4F350A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6F8BA8-8FF1-4808-9A57-C8FD0820FF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FBCF8C-8971-42CC-9085-6E8E27CEC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67402D-AC03-4401-8800-5025227D8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AC8D5-CAB6-413F-9A4E-866378D89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3659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7441A-435F-4E88-8634-DDD7220BB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209084-F4C3-4332-93A7-489793A671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941D7-7615-41C5-AF6F-A20E70046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9E03E-6BB9-4288-97E6-FD955E6AE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ABDAC-81FA-445A-979D-F9FE40D7E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3959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9147CF-A7F7-4FC9-B997-89463C6E9C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4B6376-E913-4E8C-AF7A-55309B837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706D2F-CE06-4734-9F72-3BB813708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79A7C-3182-497F-8A6E-D4215C807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6F99A-ABA3-42A8-95D1-45230A703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7475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C57D7-5243-478A-B098-F5D3B10C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E41B0-CE72-4A88-B9A0-1EEDDD75BA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718C3A-64A2-4238-BA07-CB6B821FF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53964-44EF-442D-B77E-285BA4C36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B5448-7E6F-44E1-82F0-4FDB720E4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5966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E4FE8-88E7-4553-A5B0-A02CA36BC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673283-B618-4E15-B0B6-B9884F85DB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B2681-2894-4A53-B9DA-2FA6001CC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45DF3-1DC0-42D5-9732-6987850C3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24764-8750-4B5A-B1EC-CED721C63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7506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C56CE-C545-4E30-B7E7-1A8FEC6AC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9B883-C346-4C83-9BA6-CD933D86C1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993C44-298A-420F-A11F-D0A45DC76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1F4B0B-5C46-49F6-AF6A-47AEB1E94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D548F4-B4E3-4F09-ADA7-DFE5AB448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45594-61DE-4C35-8934-167F5FDFC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4184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FC2C4-8395-4D42-9063-1DFCF5256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26BA7D-DB7E-4DC4-B861-3AFD14DAF5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F667D9-F7A9-4C5E-8D7A-F72E70C8DA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8F9F37-9E6C-478C-B5DC-ABFE3F653E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115C7D-8496-4427-AE7B-324815321F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0C111-96AA-4D8E-9021-5AF936393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98166A-A339-404C-9B22-32C3D9BBF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405778-2261-4D70-9DC4-6BB76DFF7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1969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4C49E-1922-404E-9580-ADD7D2DC3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149EFF-1CB2-43E7-8F1E-E0CF4E232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2C549E-5F64-48F5-9429-1453FD311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522650-F1D7-4A5D-9FD2-5078851E3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449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E7936E-AD6B-4F29-803A-65A3D071E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6ABA6E-AEE9-42BC-BE30-AA15F5806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6A604F-A407-498E-BC08-FB1403CC6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37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8BF73-DE47-49D1-AEE2-025714E2D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3856C-2785-4426-9A9D-237F4B891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2AC976-7D5B-4B35-8F41-8741EBC332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C0ED2C-E571-4D0B-9519-E41450EF2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9ADCD8-C3DA-4073-8FD0-E33E7987C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21321F-D600-4CA0-95AE-8709138FD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476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CFAF6-F603-4A0D-8614-50B0378B1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FBF545-6513-4BB2-84A5-DF9019C251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8392F8-56A8-48C0-BAA2-4D371B9205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33EF2F-6EED-4029-8999-2B9997B5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BF9022-1324-43A4-A0B2-8ACAB91F6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E256CD-2EDB-4489-8C41-54CB11E46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7322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4522BC-8180-44CA-BAB4-6E5E74925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C6B59B-AFF1-49D0-ABAD-2B96D46717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E8EB7B-75F2-440E-AD53-1C4E8A63E7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70F3D-4097-4EA4-9A42-843FEE2CC1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90B50E-684E-4955-A1BF-FE0BA5A98A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FEAFB-F873-4AFE-A449-707F0E9F88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0D244-3F20-4C80-96B7-10375366E8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34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366C9-08DE-44F4-9E4C-B086A966F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9255"/>
            <a:ext cx="9144000" cy="4816444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We're in God's Army and we fight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Wherever wrong is found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lowly cot or stately home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be our battleground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own no man as enemy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 is our challenged foe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follow Jesus Son of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to the war we go</a:t>
            </a:r>
          </a:p>
        </p:txBody>
      </p:sp>
    </p:spTree>
    <p:extLst>
      <p:ext uri="{BB962C8B-B14F-4D97-AF65-F5344CB8AC3E}">
        <p14:creationId xmlns:p14="http://schemas.microsoft.com/office/powerpoint/2010/main" val="1250302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366C9-08DE-44F4-9E4C-B086A966F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6440"/>
            <a:ext cx="9144000" cy="286512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shall not lose the fight of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Jesus is our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lay all carnal weapons down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take his shining sword</a:t>
            </a:r>
          </a:p>
        </p:txBody>
      </p:sp>
    </p:spTree>
    <p:extLst>
      <p:ext uri="{BB962C8B-B14F-4D97-AF65-F5344CB8AC3E}">
        <p14:creationId xmlns:p14="http://schemas.microsoft.com/office/powerpoint/2010/main" val="918369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366C9-08DE-44F4-9E4C-B086A966F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99308"/>
            <a:ext cx="9144000" cy="4859383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our invading forces march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every tongue we 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are of every class and 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one in Christ the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Master's darkest battlefield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Upon a lonely height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Reveals God's sword to everyone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cross of love and light</a:t>
            </a:r>
          </a:p>
        </p:txBody>
      </p:sp>
    </p:spTree>
    <p:extLst>
      <p:ext uri="{BB962C8B-B14F-4D97-AF65-F5344CB8AC3E}">
        <p14:creationId xmlns:p14="http://schemas.microsoft.com/office/powerpoint/2010/main" val="4151889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366C9-08DE-44F4-9E4C-B086A966F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6440"/>
            <a:ext cx="9144000" cy="286512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shall not lose the fight of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Jesus is our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lay all carnal weapons down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take his shining sword</a:t>
            </a:r>
          </a:p>
        </p:txBody>
      </p:sp>
    </p:spTree>
    <p:extLst>
      <p:ext uri="{BB962C8B-B14F-4D97-AF65-F5344CB8AC3E}">
        <p14:creationId xmlns:p14="http://schemas.microsoft.com/office/powerpoint/2010/main" val="3506350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366C9-08DE-44F4-9E4C-B086A966F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61851"/>
            <a:ext cx="9144000" cy="523385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His Kingdom cometh not by force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by the gentle power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righteousness and truth and grace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triumphs every hour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Sometimes his happy people march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banners floating high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often in secluded ways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fight that self may die</a:t>
            </a:r>
          </a:p>
        </p:txBody>
      </p:sp>
    </p:spTree>
    <p:extLst>
      <p:ext uri="{BB962C8B-B14F-4D97-AF65-F5344CB8AC3E}">
        <p14:creationId xmlns:p14="http://schemas.microsoft.com/office/powerpoint/2010/main" val="3804702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366C9-08DE-44F4-9E4C-B086A966F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6440"/>
            <a:ext cx="9144000" cy="286512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shall not lose the fight of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Jesus is our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lay all carnal weapons down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take his shining sword</a:t>
            </a:r>
          </a:p>
        </p:txBody>
      </p:sp>
    </p:spTree>
    <p:extLst>
      <p:ext uri="{BB962C8B-B14F-4D97-AF65-F5344CB8AC3E}">
        <p14:creationId xmlns:p14="http://schemas.microsoft.com/office/powerpoint/2010/main" val="768386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366C9-08DE-44F4-9E4C-B086A966F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6726"/>
            <a:ext cx="9144000" cy="4824548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 good fight is the fight of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Heaven's victories are won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men unarmed save with the mind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was in Christ the Son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morning overwhelms the night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truth shall sin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o'erthrow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love at last shall vanquish hate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sunshine melts the snow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7536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B366C9-08DE-44F4-9E4C-B086A966F7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6440"/>
            <a:ext cx="9144000" cy="286512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shall not lose the fight of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Jesus is our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lay all carnal weapons down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take his shining sword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9BE787-5ED5-A1B7-C349-56D2E78FE7AB}"/>
              </a:ext>
            </a:extLst>
          </p:cNvPr>
          <p:cNvSpPr txBox="1"/>
          <p:nvPr/>
        </p:nvSpPr>
        <p:spPr>
          <a:xfrm>
            <a:off x="261257" y="6029571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3318715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Catherine Elizabeth Cain Baird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3565165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370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2022-10-10T04:56:08Z</dcterms:created>
  <dcterms:modified xsi:type="dcterms:W3CDTF">2023-06-26T06:24:45Z</dcterms:modified>
</cp:coreProperties>
</file>