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BD8CF-2F82-4685-BC28-54C429F6B0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6690CC-59D0-4B3F-80E8-F60288D0B6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3805C-964B-4243-BDEC-674742AEC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1DCC9-0288-428C-8213-0D83C9061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0D5B2-4D4E-47C5-ACA5-50F778277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5805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401E6-513F-4F7E-A46E-053FF2D4D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E217F9-7CC0-4682-8611-CBDEF1321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5C7BD-7012-408D-A3B6-360931A0F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9C813-024F-4356-9ED6-D21013410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55B46-E777-4AB0-B343-FC73B27A5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854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FFABC1-BDC3-401F-A359-BB736E76C2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093F37-F9D4-475A-ADBE-8D2CC5C01C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1FC124-B57E-49D6-8685-078072FE4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A4E070-516D-44A0-8D33-3EBA098DA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9F3A41-8A0F-4CFB-8A7A-095F64268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6080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0FE97-B4CD-4359-85CE-12C4BB8D4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A367E-34BD-40B0-A762-7786FBA434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043FD-2629-41DC-95A8-48CAAA2B6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939F6E-EDB6-4C59-BFAA-69156F87F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A2B79-D692-48C0-A2C3-B03EEF3A5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4584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63020-F224-4B58-AC87-BD9E9F627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51B841-C06B-4AC2-BC0E-7FCBE5980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8B479-2814-483F-A581-DD9F7B7C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D8226-D4FF-411C-B36D-FA6A509B6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6772D-E41B-40FD-A36A-3AC9623A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60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6E81E-5F00-4C08-9653-F143215F9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24B94-D2A0-41DF-B78C-E9F958760A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D2BDD7-941E-42CE-B461-4C6879FC37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683C3A-329B-44F7-AF6C-60B95F276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37F37-7F46-4D6C-BA24-87E88920C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58B6C3-BC1E-4796-B71B-D2ED175C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394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92F8D-5897-4D40-893E-F6A79C0A5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DAA64-CFD9-4524-B1E0-A28498209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AE45CA-8679-470A-99B3-27908B5F1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0C2A27-F510-4337-B778-FC43F87A0B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E9A8-B2F5-4CCC-90C9-839895A096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706B32-9B82-4ED7-87A3-B00C7DCBF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598E31-833A-47C8-A875-12342D570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7C774-3D4A-48CC-BD52-E8634B617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3683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3C190-2E70-4A04-883E-3AF007CE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90DB59-5516-4F72-83AC-455B32FCC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B70B29-5C7F-4141-90E4-801B2B55B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846743-DB2C-43D7-B70A-3F1037CFD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24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C181C3-325B-460A-AA74-336003369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41EC2F-359B-42F1-BE42-FF776A1A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4DC7C-ABA0-4051-AA9C-26E987C2B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3281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3D7FD-45EC-43F0-95D3-29ADC1EF3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AB5ABF-E0D2-4D3D-9E36-4472F6041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28E93D-DD59-4FE2-9843-DA2A263541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F9BF9-3CCF-4E4A-BCF5-DB634CBDF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3D7924-253D-4E93-A096-9ABB079B2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DB0A80-8BF5-444B-8B27-43484415F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463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D16A4-F26F-400A-9746-67ED62954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7D9FA-75B6-46C5-A0CF-8180BFAD1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741B91-236D-4ED2-BCBA-CA3153AED2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483DB8-9846-4F74-88C0-207D5ED7C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93E556-208F-4869-9C13-914918F38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3F005-507B-484D-91B2-1E7DA031A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115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528710-1508-42CB-A325-349A4EAFC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23E968-D828-4D10-B43B-957F9207B9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626FC-6C42-46F9-B542-5BA8EFE4E1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D51DA-8C1A-4582-B626-686502A1BDE0}" type="datetimeFigureOut">
              <a:rPr lang="en-AU" smtClean="0"/>
              <a:t>6/10/2022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5A4D2-19D3-4C78-9D4E-E3A8D19551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3169CF-14DF-43C2-9D2A-E04B115EC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A37AD-BC4C-405C-AC69-3AD5FDB8451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61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9A6B9B7-6D5D-4DFF-9370-9F9C11BCE3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8906"/>
            <a:ext cx="9144000" cy="2780187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The yellow, red and blue shall fly</a:t>
            </a:r>
          </a:p>
          <a:p>
            <a:r>
              <a:rPr lang="en-US" sz="4000" dirty="0">
                <a:solidFill>
                  <a:schemeClr val="bg1"/>
                </a:solidFill>
              </a:rPr>
              <a:t>Above our heads until we die,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Blood and Fire 'neath every sky,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We're sure to win, we're sure to win.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CAC479-C4DA-4A1D-B405-3EA12B95DECC}"/>
              </a:ext>
            </a:extLst>
          </p:cNvPr>
          <p:cNvSpPr txBox="1"/>
          <p:nvPr/>
        </p:nvSpPr>
        <p:spPr>
          <a:xfrm>
            <a:off x="548640" y="583887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The yellow, red and blue shall fly</a:t>
            </a:r>
          </a:p>
          <a:p>
            <a:r>
              <a:rPr lang="en-US" sz="1200" dirty="0">
                <a:solidFill>
                  <a:schemeClr val="bg1"/>
                </a:solidFill>
              </a:rPr>
              <a:t>Thomas Charles Marshall (1854-1942)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78944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54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2022-10-06T06:15:23Z</dcterms:created>
  <dcterms:modified xsi:type="dcterms:W3CDTF">2022-10-06T06:17:05Z</dcterms:modified>
</cp:coreProperties>
</file>