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69" r:id="rId5"/>
    <p:sldId id="259" r:id="rId6"/>
    <p:sldId id="27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60F6F-1455-1143-33E8-6A2D6B78B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D8F54-2260-8E07-05C1-A2B23ECBA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EE2B4-9DD0-A189-922E-9D3B98D44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458F0-86A9-4C6A-9627-441E17B5D9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1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F96A08-D664-7538-5D12-5F36F8B52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A8DB9-A5A5-1410-25DE-77F315BC4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F8B8E-C58B-F9A3-1BE0-7B4877022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FAAAA-019F-42D4-9DBC-1597FE326D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7258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32FB2C-FC49-E37D-82CF-E82964686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65D50-8BE1-0DE7-9CF8-F178405AD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31E0A-DDF1-9DA5-882A-D755984D7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0C56B-E78A-473A-A7EC-AABF71B8EE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54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0816A-AD0E-597C-0C1B-D3A0078FD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2F258-F566-3D67-A01C-6C22AB7F4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34C9BF-5193-6163-8878-D843E2681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61B5-98D5-4425-B852-385500F911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577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B320D-55D3-EB87-5156-816540301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55A17-5FDA-4B79-CA0A-72D5ACF39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E913B-2C5F-7439-C860-49E322F5D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17942-2BB3-45F7-92EE-3DFDEEEF9E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3236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129D36-3759-06DC-CD2A-C048FEC60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7BFD12-CA5E-7EEC-9AEC-AD04D98F0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8917-ADBE-5219-4BE2-65C819E92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C2C4E-095F-4E49-BFE9-059BC1E790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551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582CE8-BAAE-B78C-43AC-ED4AFBE3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9C09116-9221-407A-5739-AC7201530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90EC54-ED15-8FD0-063A-9350C8FA5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3E4C4-4E4F-4098-991D-75464E18BE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898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86DFCA-6E9E-B4C1-EAC8-F150D2C53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EED7B95-719D-FC31-744C-AFA8E9CF7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E336807-316A-00A3-FD6F-4ADA3A0B6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1875-142A-4F91-99AE-52847AE9E7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805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D0FC37F-3F3F-D57D-3E7F-C6E1F23C8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BB3159C-067E-054A-8AB8-0AFCBC977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0CE80E-0113-D18F-FB70-7E9B9B61B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2A60F-AB1B-4BB9-93DE-A987E426FF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286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1851046-E0F2-7AF8-B9ED-66C1CB113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2558A7-227C-2F59-750E-56C663E85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029B1B-0379-A096-9AA7-DCEEBAEA3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5866-6DFC-4918-866A-507B2F6FE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09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7D08AB3-1607-0F43-6E2F-D1449024E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46CA66-A1D2-AAF7-1159-ACF813AD5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4910716-F930-444F-26F0-1C822E66F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08E34-DD76-444B-B844-F561A0ADAA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170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D34C04A-C830-8DF7-8E41-27E52D91D4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1454184-61D1-99DA-48D1-400918CD9F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955CC-7CCA-E56A-14BE-2E34A48EA9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F7E24-1D02-8CA2-8110-2510B1EF59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A2011-F01D-7BE2-895D-7C46EC6DE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D5CA9A-7643-45F5-A828-A1B50D6B46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79BC1579-DBD0-F19C-8AC8-DE1897AADCC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1044" y="996330"/>
            <a:ext cx="10729912" cy="4865340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The Lord's command to go into the world and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preach the gospel unto all,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Is just as true today as when his first disciples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heard this mighty call;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So let us gird ourselves and go to battle '</a:t>
            </a:r>
            <a:r>
              <a:rPr lang="en-AU" altLang="en-US" sz="4000" dirty="0" err="1"/>
              <a:t>gainst</a:t>
            </a:r>
            <a:r>
              <a:rPr lang="en-AU" altLang="en-US" sz="4000" dirty="0"/>
              <a:t> the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powers of sin and wrong,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Join the fight for the right, in his everlasting might,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sing our marching song: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B388E21-BB74-14CC-6F33-771AD3FD72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98625" y="1768897"/>
            <a:ext cx="8794750" cy="332020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On we march with the blood and the fire,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ends of the earth we will go;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the Saviour's love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will be the theme of our song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Because we love him so.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>
            <a:extLst>
              <a:ext uri="{FF2B5EF4-FFF2-40B4-BE49-F238E27FC236}">
                <a16:creationId xmlns:a16="http://schemas.microsoft.com/office/drawing/2014/main" id="{9887E9DB-6155-D836-6A38-CF650FA5AC6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03262" y="954038"/>
            <a:ext cx="10785475" cy="4949924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dirty="0"/>
              <a:t>Verse 2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O'er land and sea the  Saviour shows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way to every soul sunk deep in sin;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Calvary's rugged cross there flows a stream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make the foulest sinner clean;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We'll fill the ranks and, trusting in the God of hosts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lead our mighty throng,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Join the fight for the right, in his ever-lasting might,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sing our marching song: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A5F770DB-54DF-0746-8CC3-B2C5A88389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98625" y="1768897"/>
            <a:ext cx="8794750" cy="332020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On we march with the blood and the fire,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ends of the earth we will go;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the Saviour's love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will be the theme of our song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Because we love him so.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0F19BD7-40A6-2E56-5521-E22210B953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456" y="937084"/>
            <a:ext cx="10225087" cy="4983832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Verse 3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The victory's sure; we're trusting in the promise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of our Saviour, Lord and King;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Lo, I am with you, keeps us free from doubting;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heavens our praises ring;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The whole wide world shall come beneath the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sway of Christ; proclaim it loud and long,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Join the fight for the right, in his ever-lasting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might, and sing our marching song: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C4AC2B18-7102-BC38-59CF-209402A314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98625" y="1804901"/>
            <a:ext cx="8794750" cy="3248198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dirty="0"/>
              <a:t>Chorus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On we march with the blood and the fire,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To the ends of the earth we will go;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the Saviour's love 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will be the theme of our song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Because we love him so.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A6737C14-BFFB-505D-A8A1-BDEA6B385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805488"/>
            <a:ext cx="60928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251171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Charles </a:t>
            </a:r>
            <a:r>
              <a:rPr lang="en-US" altLang="en-US" sz="1000" dirty="0" err="1">
                <a:latin typeface="akagi_probook"/>
              </a:rPr>
              <a:t>Mehling</a:t>
            </a:r>
            <a:endParaRPr lang="en-US" altLang="en-US" sz="10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1946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373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700. </dc:title>
  <dc:creator>E. Langley Smith</dc:creator>
  <cp:lastModifiedBy>Narelle Wheaton</cp:lastModifiedBy>
  <cp:revision>7</cp:revision>
  <cp:lastPrinted>1601-01-01T00:00:00Z</cp:lastPrinted>
  <dcterms:created xsi:type="dcterms:W3CDTF">2000-01-29T23:54:07Z</dcterms:created>
  <dcterms:modified xsi:type="dcterms:W3CDTF">2023-06-15T07:07:29Z</dcterms:modified>
</cp:coreProperties>
</file>