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69" r:id="rId3"/>
    <p:sldId id="318" r:id="rId4"/>
    <p:sldId id="283" r:id="rId5"/>
    <p:sldId id="325" r:id="rId6"/>
    <p:sldId id="326" r:id="rId7"/>
    <p:sldId id="307" r:id="rId8"/>
    <p:sldId id="327" r:id="rId9"/>
    <p:sldId id="328" r:id="rId10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811" autoAdjust="0"/>
    <p:restoredTop sz="91228" autoAdjust="0"/>
  </p:normalViewPr>
  <p:slideViewPr>
    <p:cSldViewPr>
      <p:cViewPr varScale="1">
        <p:scale>
          <a:sx n="100" d="100"/>
          <a:sy n="100" d="100"/>
        </p:scale>
        <p:origin x="114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7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4FBE1D-B932-28BD-D901-5B5C51006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75C649-8CFF-D29F-C83F-262C4775E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E095BA-706B-6FBA-7408-C50199900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5AAE0-16B6-4036-8EC0-586838F436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3993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545C4F-4F46-E281-309E-98F634DDD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1FE079-6CA3-374E-2F32-5A80D2E0B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28A44-A996-665D-032F-F5F988A89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FD5A1-6655-4FDD-AE0D-7457A32397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9340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5A3D02-8B09-CF9E-D4D1-E29FDA923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DD67AD-A983-3B40-C7EB-5777169C5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36091-82C1-1941-AA42-C9AD619FB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79A9E-FCA2-482B-A019-C5305AEDE6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4344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E7D504-D784-773D-441F-40E1FC4B1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B8AF2E-A23B-05B6-8E83-FA2970ABA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4EF2A1-7268-4AF0-5E72-E9A16194A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E3E04-99FF-42E8-B361-C0DAEFB1DC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3085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7AA2D8-A5FD-2ED6-CF03-9583322FA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1274F6-50C7-1BCD-37B4-F1B2E6FA2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7F385-5A5A-513B-8CAA-B03AC314D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7BB54-FB1D-44D4-AA8B-36DE295E9D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0715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3644F96-9290-0B80-6FFE-88D2C63E3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04CC05-AE1D-8690-6642-7E835C7ED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4863808-0053-868A-2FD0-6FA917B11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EA6B-2642-4F3A-AC48-7580B1080C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7716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A2A7DF5-1759-19A5-B167-462A3E81A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21875C1-DB54-54AE-9AF8-24CD3DB5E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40C59FC-94CB-2682-669A-721347E0E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7DB8C-FA9F-4E85-A44A-EA04B542BE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1009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0C5B8DF-8847-D9B6-8910-BE54E850F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BA70D56-5D90-1708-159E-9F8BC4F09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A7E2753-7E35-8FF3-B860-45A17B2B6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7F457-5C00-40ED-977B-FFC5747B4F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0808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9A91B1E-8F7A-6E94-9F8A-F5E59F71F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5107F2C-ED83-44C0-D680-4AE72C924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25B9C7A-39D2-ABB2-536E-37B173BB6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B2C70-168E-4F75-9C96-65D34A4460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602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7B6DFA8-155A-D6BE-64AD-C6B17AED4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ACBF7B0-53BA-D2D9-25CD-28A6B8A60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6A5A7E4-83F6-0A1F-16F6-455C149B7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5ABC4-23DF-4FED-9A1A-6AD44D763D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8315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C4660C5-8C2E-BD5B-F3C8-BCDCF6D91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6FDF782-E3E6-7A35-2663-F151ADF72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FA14122-A394-01D1-B461-68E494C64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95A1B-2758-4682-BC00-5D80D8A75D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9839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6A101BD-999D-3974-00BD-7746625926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596C7E4-AA77-5F20-42E0-E446A55FB2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F26BCA-2E5A-23D1-52DD-25FAC7DB5B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C65354-A318-46D7-CF43-0FBB76AD92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0D8062-6065-A6F1-BCE8-B7C37F5831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1BE059-9788-42F7-B732-279BD9B5FE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60A53D26-DDF8-13F4-DBBB-467C1306613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14487" y="977788"/>
            <a:ext cx="8963025" cy="4902424"/>
          </a:xfrm>
        </p:spPr>
        <p:txBody>
          <a:bodyPr/>
          <a:lstStyle/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Soldiers of our God, arise!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The day is drawing nearer;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Shake the slumber from your eyes,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The light is growing clearer.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Sit no longer idly by,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While the heedless millions die,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Lift the blood‑stained banner high,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And take the field for Jesus.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3">
            <a:extLst>
              <a:ext uri="{FF2B5EF4-FFF2-40B4-BE49-F238E27FC236}">
                <a16:creationId xmlns:a16="http://schemas.microsoft.com/office/drawing/2014/main" id="{2C1E05C4-A88E-6BE6-0455-CD3DE01BD02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30387" y="960326"/>
            <a:ext cx="8531225" cy="4937348"/>
          </a:xfrm>
        </p:spPr>
        <p:txBody>
          <a:bodyPr rtlCol="0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/>
              <a:t>Chorus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Storm the forts of darkness,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Bring them down, bring them down!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Storm the forts of darkness.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Bring them down, bring them down!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Pull down the devil 's kingdom,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 err="1"/>
              <a:t>Where'er</a:t>
            </a:r>
            <a:r>
              <a:rPr lang="en-AU" altLang="en-US" sz="4000" dirty="0"/>
              <a:t> he holds dominion;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Storm the forts of darkness,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bring them down!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9A941518-EA14-D156-8507-245DAD6530E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8848" y="2235746"/>
            <a:ext cx="9794304" cy="2386508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Glory, honour to the Lamb,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Praise and power to the Lamb,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Glory, honour, praise and power,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Be forever to the Lamb!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1" name="Rectangle 3">
            <a:extLst>
              <a:ext uri="{FF2B5EF4-FFF2-40B4-BE49-F238E27FC236}">
                <a16:creationId xmlns:a16="http://schemas.microsoft.com/office/drawing/2014/main" id="{AFAFEF4D-05B5-88CB-BD4B-47A3A6A798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7" y="1009092"/>
            <a:ext cx="9217025" cy="4839816"/>
          </a:xfrm>
        </p:spPr>
        <p:txBody>
          <a:bodyPr rtlCol="0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Verse 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See the brazen hosts of Hell,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Their art and power employing,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More than human tongue can tell,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 blood‑bought souls destroying.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Hark! from ruin's ghastly road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Victims groan beneath their load;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Forward, O ye sons of God,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dare or die for Jesus.</a:t>
            </a:r>
            <a:endParaRPr lang="en-AU" altLang="en-US" sz="3600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3">
            <a:extLst>
              <a:ext uri="{FF2B5EF4-FFF2-40B4-BE49-F238E27FC236}">
                <a16:creationId xmlns:a16="http://schemas.microsoft.com/office/drawing/2014/main" id="{DA53446F-341E-45D5-3A2D-5EE59D6038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30387" y="996330"/>
            <a:ext cx="8531225" cy="4865340"/>
          </a:xfrm>
        </p:spPr>
        <p:txBody>
          <a:bodyPr rtlCol="0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Chorus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Storm the forts of darkness,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Bring them down, bring them down!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Storm the forts of darkness.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Bring them down, bring them down!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Pull down the devil 's kingdom,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 err="1"/>
              <a:t>Where'er</a:t>
            </a:r>
            <a:r>
              <a:rPr lang="en-AU" altLang="en-US" sz="4000" dirty="0"/>
              <a:t> he holds dominion;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Storm the forts of darkness,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	bring them down!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E703F807-295E-12B1-37C3-2570E35BE54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906589"/>
            <a:ext cx="10515600" cy="2386508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Glory, honour to the Lamb,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Praise and power to the Lamb,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Glory, honour, praise and power,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Be forever to the Lamb!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74250FED-F484-D98D-F488-72FB38D9BCD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918034"/>
            <a:ext cx="9144000" cy="5021932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Verse 3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Warriors of the risen King,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Great Army of salvation,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Spread his fame, his praises sing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And conquer every nation.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Raise the glorious standard higher,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Work for victory, never tire;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Forward march with blood and fire,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And win the world for Jesus.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3">
            <a:extLst>
              <a:ext uri="{FF2B5EF4-FFF2-40B4-BE49-F238E27FC236}">
                <a16:creationId xmlns:a16="http://schemas.microsoft.com/office/drawing/2014/main" id="{BC4766D9-8FC2-4DC5-233C-CF669C68C57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30387" y="1032334"/>
            <a:ext cx="8531225" cy="4793332"/>
          </a:xfrm>
        </p:spPr>
        <p:txBody>
          <a:bodyPr rtlCol="0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Chorus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Storm the forts of darkness,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Bring them down, bring them down!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Storm the forts of darkness.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Bring them down, bring them down!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Pull down the devil 's kingdom,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 err="1"/>
              <a:t>Where'er</a:t>
            </a:r>
            <a:r>
              <a:rPr lang="en-AU" altLang="en-US" sz="4000" dirty="0"/>
              <a:t> he holds dominion;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Storm the forts of darkness,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	bring them down!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8204C963-7483-9D2D-7E40-F2568B2699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0896" y="2235746"/>
            <a:ext cx="8930208" cy="2386508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Glory, honour to the Lamb,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Praise and power to the Lamb,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Glory, honour, praise and power,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Be forever to the Lamb!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59042B-8A2B-87BB-DCA2-01606D9E641F}"/>
              </a:ext>
            </a:extLst>
          </p:cNvPr>
          <p:cNvSpPr txBox="1"/>
          <p:nvPr/>
        </p:nvSpPr>
        <p:spPr>
          <a:xfrm>
            <a:off x="407988" y="5732463"/>
            <a:ext cx="4895850" cy="901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7103043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Robert Johnson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</TotalTime>
  <Words>433</Words>
  <Application>Microsoft Office PowerPoint</Application>
  <PresentationFormat>Widescreen</PresentationFormat>
  <Paragraphs>71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696. Soldiers of Our God, Arise!</dc:title>
  <dc:creator>E. Langley Smith</dc:creator>
  <cp:lastModifiedBy>Narelle Wheaton</cp:lastModifiedBy>
  <cp:revision>5</cp:revision>
  <cp:lastPrinted>1601-01-01T00:00:00Z</cp:lastPrinted>
  <dcterms:created xsi:type="dcterms:W3CDTF">2002-02-09T23:39:51Z</dcterms:created>
  <dcterms:modified xsi:type="dcterms:W3CDTF">2023-06-26T03:46:55Z</dcterms:modified>
</cp:coreProperties>
</file>