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61" r:id="rId3"/>
    <p:sldId id="262" r:id="rId4"/>
    <p:sldId id="274" r:id="rId5"/>
    <p:sldId id="263" r:id="rId6"/>
    <p:sldId id="275" r:id="rId7"/>
    <p:sldId id="264" r:id="rId8"/>
    <p:sldId id="276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4790E8-D1BF-741E-C0CE-ACD5CBE57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E49362-F9E0-C9D4-326B-2A9BD24E9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C8F9C0-B3B7-0C8C-4761-02E53B302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E131E-A2D9-4EB3-9BF5-C47F2D6227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881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69BA53-2D63-E7DA-10AB-D1E2CA1CC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446A7-FD65-D5B3-5E4A-7E408B1AB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BA5E87-46B5-A903-4738-B91640435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10215-E224-49B5-B32B-749B369F0C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9862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9C52A4-DA0E-7966-CED3-9E062DD04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A8BD72-6445-DB96-24FC-5A7CBBBA4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266E0-07F2-0D38-0226-747D24F63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F4FE9-9E53-462E-A4A7-080B200D47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4763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79EC4A-F85C-5305-7B18-A5778B11A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64680-6D93-EC3C-6B0B-D48E7E9B1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C87424-B3CC-43F6-FCE1-3267DA552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A8BED-5C6C-4AE8-9205-CA7DF66419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5056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AC72FA-C0C5-4D75-0E0E-F942E90AC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0DF6AB-7842-E032-ABF8-DD6FD37C6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F656A1-BA7E-A966-E1BF-8FDF523FE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692F9-B467-4E35-AC35-C70FC9B55B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2627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A7DD4A-F29F-79DB-4889-441069683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B055720-B91A-1912-1E38-2EC951EE1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474DBF-6DD4-372B-06D0-4D0238BBE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E271C-9DCE-49C3-9AEC-BCFE90DC5E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8812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D543786-C0F5-0AE1-6EBB-D90C9A2EC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3477131-7B7A-89FE-8866-1453CDADB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EE5FC72-1167-6FA4-4148-D6441A452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8F370-B4FA-449F-8FFB-23B3A0BDA4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5255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0F40472-AAD8-4E1D-6F1F-A413BE20A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3BD97CB-7D77-D88B-5993-D38D58D15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E2885FA-450F-B807-DE08-CB0821EC9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6E76F-B93C-4B12-BE1B-F40A88DEB3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6643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4A3BAE6-6C74-EB15-EE53-520BA56C7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676C1C5-A27E-B75D-8815-E837C14B6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30894C1-AA0F-7432-5EC4-3425C8868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A65B6-E913-4842-8C73-EB2588F170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2892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743C85-6B56-122F-EFAD-510E27168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7052D58-7378-616F-1E1A-9D4D49658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508165B-C37B-F975-C230-3ACC1F048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F17EF-8C99-43A2-A3A8-1EDA7CFBED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6903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D9E1285-1C45-AD64-4A97-0D3CCC60F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8E0E9FF-B186-7E2D-84E5-EADC44F5B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F30AA85-30CF-D099-EA86-5AF9DA0BD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AF6F8-2852-42F7-8DD4-F295032486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347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670F2E4-0AD8-710A-AAEC-49E892B1CC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2F40FDE-F021-CD73-0931-FB94A7C980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67CD47-5D19-82B6-BD40-2D48EB8EAE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E0563C-09CE-D379-53A0-B9DEAA6C25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BCB15-498B-3B89-5038-EABCBC94B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3B9EF54-6EAD-45D0-9E22-E1EB0AEFEE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FFCC6B73-5994-23AE-378D-7ACE4B5686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1670050"/>
            <a:ext cx="10369550" cy="35179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marching on with shield and banner bright,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will work for God and battle for the right,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will praise his name, rejoicing in his might,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And we'll work till Jesus calls.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30FA9D35-BEEF-42C6-142A-7B930D2ED75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685800"/>
            <a:ext cx="10080625" cy="5551512"/>
          </a:xfrm>
        </p:spPr>
        <p:txBody>
          <a:bodyPr rtlCol="0">
            <a:normAutofit lnSpcReduction="10000"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AU" altLang="en-US" sz="2200" dirty="0">
                <a:cs typeface="Times New Roman" panose="02020603050405020304" pitchFamily="18" charset="0"/>
              </a:rPr>
              <a:t>Chorus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Then awake, then awake, happy song, happy song;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Shout for joy, shout for joy, as we gladly march along.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We are marching onward, singing as we go,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To the promised land where living waters flow;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Come and join our ranks as soldiers here below,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Come and work till Jesus calls.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97BA6A6E-81E6-9D9C-BCE3-E0F8186AFDE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1633538"/>
            <a:ext cx="10080625" cy="35909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2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In the open air our Army we prepare,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As we rally round our </a:t>
            </a:r>
            <a:r>
              <a:rPr lang="en-AU" altLang="en-US" sz="4000" dirty="0" err="1">
                <a:cs typeface="Times New Roman" panose="02020603050405020304" pitchFamily="18" charset="0"/>
              </a:rPr>
              <a:t>blessèd</a:t>
            </a:r>
            <a:r>
              <a:rPr lang="en-AU" altLang="en-US" sz="4000" dirty="0">
                <a:cs typeface="Times New Roman" panose="02020603050405020304" pitchFamily="18" charset="0"/>
              </a:rPr>
              <a:t> standard there;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And the Saviour's cross we gladly learn to share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While we work till Jesus calls.</a:t>
            </a:r>
            <a:r>
              <a:rPr lang="en-US" altLang="en-US" dirty="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57E1470F-ECEC-2B46-DE8D-96D272C2E58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685800"/>
            <a:ext cx="10080625" cy="5623520"/>
          </a:xfrm>
        </p:spPr>
        <p:txBody>
          <a:bodyPr rtlCol="0">
            <a:normAutofit lnSpcReduction="10000"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Then awake, then awake, happy song, happy song;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Shout for joy, shout for joy, as we gladly march along.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We are marching onward, singing as we go,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To the promised land where living waters flow;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Come and join our ranks as soldiers here below,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Come and work till Jesus calls.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33A496C1-888A-9549-CC18-36A475AF021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92200" y="1778000"/>
            <a:ext cx="10007600" cy="33020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3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We are marching on; our captain, ever near,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Will protect us still, his guiding voice we hear;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Let the foe advance, we'll never, never fear,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But we'll work till Jesus calls.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E7A30203-FE1E-6601-318A-14B310962F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685800"/>
            <a:ext cx="10080625" cy="5623520"/>
          </a:xfrm>
        </p:spPr>
        <p:txBody>
          <a:bodyPr rtlCol="0">
            <a:normAutofit lnSpcReduction="10000"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Then awake, then awake, happy song, happy song;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Shout for joy, shout for joy, as we gladly march along.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We are marching onward, singing as we go,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To the promised land where living waters flow;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Come and join our ranks as soldiers here below,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Come and work till Jesus calls.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>
            <a:extLst>
              <a:ext uri="{FF2B5EF4-FFF2-40B4-BE49-F238E27FC236}">
                <a16:creationId xmlns:a16="http://schemas.microsoft.com/office/drawing/2014/main" id="{0AD06FB2-15BB-710E-1C10-E71154AF56E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19175" y="1633538"/>
            <a:ext cx="10153650" cy="35909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Verse 4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We are marching on and pressing </a:t>
            </a:r>
            <a:r>
              <a:rPr lang="en-AU" altLang="en-US" sz="4000" dirty="0" err="1">
                <a:cs typeface="Times New Roman" panose="02020603050405020304" pitchFamily="18" charset="0"/>
              </a:rPr>
              <a:t>t'wards</a:t>
            </a:r>
            <a:r>
              <a:rPr lang="en-AU" altLang="en-US" sz="4000" dirty="0">
                <a:cs typeface="Times New Roman" panose="02020603050405020304" pitchFamily="18" charset="0"/>
              </a:rPr>
              <a:t> the prize,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To a glorious crown beyond the glowing skies,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To the radiant fields where pleasure never dies, 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And we'll work till Jesus calls.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77A06AC9-E7DC-6A64-BE2F-D92F00BCD0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55688" y="476672"/>
            <a:ext cx="10080625" cy="5695528"/>
          </a:xfrm>
        </p:spPr>
        <p:txBody>
          <a:bodyPr rtlCol="0">
            <a:normAutofit lnSpcReduction="10000"/>
          </a:bodyPr>
          <a:lstStyle/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Then awake, then awake, happy song, happy song;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Times New Roman" panose="02020603050405020304" pitchFamily="18" charset="0"/>
              </a:rPr>
              <a:t>Shout for joy, shout for joy, as we gladly march along.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We are marching onward, singing as we go,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To the promised land where living waters flow;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Come and join our ranks as soldiers here below,</a:t>
            </a:r>
          </a:p>
          <a:p>
            <a:pPr algn="ctr" fontAlgn="auto">
              <a:lnSpc>
                <a:spcPct val="10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en-US" sz="4000" dirty="0">
                <a:cs typeface="Times New Roman" panose="02020603050405020304" pitchFamily="18" charset="0"/>
              </a:rPr>
              <a:t>Come and work till Jesus calls.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569CBA65-D903-C45D-7CF1-40962782D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6021388"/>
            <a:ext cx="60928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/>
              <a:t>We are marching on with shield and banner bright</a:t>
            </a:r>
          </a:p>
          <a:p>
            <a:pPr eaLnBrk="1" hangingPunct="1"/>
            <a:r>
              <a:rPr lang="en-US" altLang="en-US" sz="1000"/>
              <a:t>Fanny Crosby (1820-1915)</a:t>
            </a:r>
          </a:p>
          <a:p>
            <a:pPr eaLnBrk="1" hangingPunct="1"/>
            <a:r>
              <a:rPr lang="en-US" altLang="en-US" sz="10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</TotalTime>
  <Words>429</Words>
  <Application>Microsoft Office PowerPoint</Application>
  <PresentationFormat>Widescreen</PresentationFormat>
  <Paragraphs>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818 – vs 1</dc:title>
  <dc:creator>Perth Fortress</dc:creator>
  <cp:lastModifiedBy>Narelle Wheaton</cp:lastModifiedBy>
  <cp:revision>5</cp:revision>
  <dcterms:created xsi:type="dcterms:W3CDTF">2001-06-08T08:07:16Z</dcterms:created>
  <dcterms:modified xsi:type="dcterms:W3CDTF">2023-06-26T05:26:32Z</dcterms:modified>
</cp:coreProperties>
</file>