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58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61CCA7-4B71-4A2E-9E30-9B13ACFAFA20}" v="1" dt="2023-06-14T07:02:04.7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761CCA7-4B71-4A2E-9E30-9B13ACFAFA20}"/>
    <pc:docChg chg="custSel modSld">
      <pc:chgData name="Narelle Wheaton" userId="6e1b2b30-480e-4f91-806b-6735d5b9e446" providerId="ADAL" clId="{F761CCA7-4B71-4A2E-9E30-9B13ACFAFA20}" dt="2023-06-14T07:02:08.604" v="25" actId="404"/>
      <pc:docMkLst>
        <pc:docMk/>
      </pc:docMkLst>
      <pc:sldChg chg="modSp mod">
        <pc:chgData name="Narelle Wheaton" userId="6e1b2b30-480e-4f91-806b-6735d5b9e446" providerId="ADAL" clId="{F761CCA7-4B71-4A2E-9E30-9B13ACFAFA20}" dt="2023-06-14T07:01:21.919" v="15" actId="404"/>
        <pc:sldMkLst>
          <pc:docMk/>
          <pc:sldMk cId="2030187545" sldId="256"/>
        </pc:sldMkLst>
        <pc:spChg chg="mod">
          <ac:chgData name="Narelle Wheaton" userId="6e1b2b30-480e-4f91-806b-6735d5b9e446" providerId="ADAL" clId="{F761CCA7-4B71-4A2E-9E30-9B13ACFAFA20}" dt="2023-06-14T07:01:21.919" v="15" actId="404"/>
          <ac:spMkLst>
            <pc:docMk/>
            <pc:sldMk cId="2030187545" sldId="256"/>
            <ac:spMk id="3" creationId="{A31986D2-736A-4FA0-BD49-2CAE02471546}"/>
          </ac:spMkLst>
        </pc:spChg>
      </pc:sldChg>
      <pc:sldChg chg="modSp mod">
        <pc:chgData name="Narelle Wheaton" userId="6e1b2b30-480e-4f91-806b-6735d5b9e446" providerId="ADAL" clId="{F761CCA7-4B71-4A2E-9E30-9B13ACFAFA20}" dt="2023-06-14T07:01:31.768" v="17" actId="404"/>
        <pc:sldMkLst>
          <pc:docMk/>
          <pc:sldMk cId="702825785" sldId="257"/>
        </pc:sldMkLst>
        <pc:spChg chg="mod">
          <ac:chgData name="Narelle Wheaton" userId="6e1b2b30-480e-4f91-806b-6735d5b9e446" providerId="ADAL" clId="{F761CCA7-4B71-4A2E-9E30-9B13ACFAFA20}" dt="2023-06-14T07:01:31.768" v="17" actId="404"/>
          <ac:spMkLst>
            <pc:docMk/>
            <pc:sldMk cId="702825785" sldId="257"/>
            <ac:spMk id="3" creationId="{A31986D2-736A-4FA0-BD49-2CAE02471546}"/>
          </ac:spMkLst>
        </pc:spChg>
      </pc:sldChg>
      <pc:sldChg chg="modSp mod">
        <pc:chgData name="Narelle Wheaton" userId="6e1b2b30-480e-4f91-806b-6735d5b9e446" providerId="ADAL" clId="{F761CCA7-4B71-4A2E-9E30-9B13ACFAFA20}" dt="2023-06-14T07:01:41.669" v="19" actId="404"/>
        <pc:sldMkLst>
          <pc:docMk/>
          <pc:sldMk cId="2461954726" sldId="258"/>
        </pc:sldMkLst>
        <pc:spChg chg="mod">
          <ac:chgData name="Narelle Wheaton" userId="6e1b2b30-480e-4f91-806b-6735d5b9e446" providerId="ADAL" clId="{F761CCA7-4B71-4A2E-9E30-9B13ACFAFA20}" dt="2023-06-14T07:01:41.669" v="19" actId="404"/>
          <ac:spMkLst>
            <pc:docMk/>
            <pc:sldMk cId="2461954726" sldId="258"/>
            <ac:spMk id="3" creationId="{A31986D2-736A-4FA0-BD49-2CAE02471546}"/>
          </ac:spMkLst>
        </pc:spChg>
      </pc:sldChg>
      <pc:sldChg chg="delSp modSp mod">
        <pc:chgData name="Narelle Wheaton" userId="6e1b2b30-480e-4f91-806b-6735d5b9e446" providerId="ADAL" clId="{F761CCA7-4B71-4A2E-9E30-9B13ACFAFA20}" dt="2023-06-14T07:02:03.300" v="23" actId="21"/>
        <pc:sldMkLst>
          <pc:docMk/>
          <pc:sldMk cId="2156426806" sldId="259"/>
        </pc:sldMkLst>
        <pc:spChg chg="mod">
          <ac:chgData name="Narelle Wheaton" userId="6e1b2b30-480e-4f91-806b-6735d5b9e446" providerId="ADAL" clId="{F761CCA7-4B71-4A2E-9E30-9B13ACFAFA20}" dt="2023-06-14T07:01:57.381" v="22" actId="2711"/>
          <ac:spMkLst>
            <pc:docMk/>
            <pc:sldMk cId="2156426806" sldId="259"/>
            <ac:spMk id="3" creationId="{A31986D2-736A-4FA0-BD49-2CAE02471546}"/>
          </ac:spMkLst>
        </pc:spChg>
        <pc:spChg chg="del">
          <ac:chgData name="Narelle Wheaton" userId="6e1b2b30-480e-4f91-806b-6735d5b9e446" providerId="ADAL" clId="{F761CCA7-4B71-4A2E-9E30-9B13ACFAFA20}" dt="2023-06-14T07:02:03.300" v="23" actId="21"/>
          <ac:spMkLst>
            <pc:docMk/>
            <pc:sldMk cId="2156426806" sldId="259"/>
            <ac:spMk id="6" creationId="{1A5EDC8F-B11D-431C-BE62-AE47FB27F376}"/>
          </ac:spMkLst>
        </pc:spChg>
      </pc:sldChg>
      <pc:sldChg chg="modSp mod">
        <pc:chgData name="Narelle Wheaton" userId="6e1b2b30-480e-4f91-806b-6735d5b9e446" providerId="ADAL" clId="{F761CCA7-4B71-4A2E-9E30-9B13ACFAFA20}" dt="2023-06-14T07:01:26.439" v="16" actId="404"/>
        <pc:sldMkLst>
          <pc:docMk/>
          <pc:sldMk cId="2840310256" sldId="260"/>
        </pc:sldMkLst>
        <pc:spChg chg="mod">
          <ac:chgData name="Narelle Wheaton" userId="6e1b2b30-480e-4f91-806b-6735d5b9e446" providerId="ADAL" clId="{F761CCA7-4B71-4A2E-9E30-9B13ACFAFA20}" dt="2023-06-14T07:01:26.439" v="16" actId="404"/>
          <ac:spMkLst>
            <pc:docMk/>
            <pc:sldMk cId="2840310256" sldId="260"/>
            <ac:spMk id="3" creationId="{A31986D2-736A-4FA0-BD49-2CAE02471546}"/>
          </ac:spMkLst>
        </pc:spChg>
      </pc:sldChg>
      <pc:sldChg chg="modSp mod">
        <pc:chgData name="Narelle Wheaton" userId="6e1b2b30-480e-4f91-806b-6735d5b9e446" providerId="ADAL" clId="{F761CCA7-4B71-4A2E-9E30-9B13ACFAFA20}" dt="2023-06-14T07:01:34.892" v="18" actId="404"/>
        <pc:sldMkLst>
          <pc:docMk/>
          <pc:sldMk cId="3985243292" sldId="261"/>
        </pc:sldMkLst>
        <pc:spChg chg="mod">
          <ac:chgData name="Narelle Wheaton" userId="6e1b2b30-480e-4f91-806b-6735d5b9e446" providerId="ADAL" clId="{F761CCA7-4B71-4A2E-9E30-9B13ACFAFA20}" dt="2023-06-14T07:01:34.892" v="18" actId="404"/>
          <ac:spMkLst>
            <pc:docMk/>
            <pc:sldMk cId="3985243292" sldId="261"/>
            <ac:spMk id="3" creationId="{A31986D2-736A-4FA0-BD49-2CAE02471546}"/>
          </ac:spMkLst>
        </pc:spChg>
      </pc:sldChg>
      <pc:sldChg chg="modSp mod">
        <pc:chgData name="Narelle Wheaton" userId="6e1b2b30-480e-4f91-806b-6735d5b9e446" providerId="ADAL" clId="{F761CCA7-4B71-4A2E-9E30-9B13ACFAFA20}" dt="2023-06-14T07:01:45.298" v="20" actId="404"/>
        <pc:sldMkLst>
          <pc:docMk/>
          <pc:sldMk cId="2040159923" sldId="262"/>
        </pc:sldMkLst>
        <pc:spChg chg="mod">
          <ac:chgData name="Narelle Wheaton" userId="6e1b2b30-480e-4f91-806b-6735d5b9e446" providerId="ADAL" clId="{F761CCA7-4B71-4A2E-9E30-9B13ACFAFA20}" dt="2023-06-14T07:01:45.298" v="20" actId="404"/>
          <ac:spMkLst>
            <pc:docMk/>
            <pc:sldMk cId="2040159923" sldId="262"/>
            <ac:spMk id="3" creationId="{A31986D2-736A-4FA0-BD49-2CAE02471546}"/>
          </ac:spMkLst>
        </pc:spChg>
      </pc:sldChg>
      <pc:sldChg chg="addSp modSp mod">
        <pc:chgData name="Narelle Wheaton" userId="6e1b2b30-480e-4f91-806b-6735d5b9e446" providerId="ADAL" clId="{F761CCA7-4B71-4A2E-9E30-9B13ACFAFA20}" dt="2023-06-14T07:02:08.604" v="25" actId="404"/>
        <pc:sldMkLst>
          <pc:docMk/>
          <pc:sldMk cId="155635987" sldId="263"/>
        </pc:sldMkLst>
        <pc:spChg chg="add mod">
          <ac:chgData name="Narelle Wheaton" userId="6e1b2b30-480e-4f91-806b-6735d5b9e446" providerId="ADAL" clId="{F761CCA7-4B71-4A2E-9E30-9B13ACFAFA20}" dt="2023-06-14T07:02:04.753" v="24"/>
          <ac:spMkLst>
            <pc:docMk/>
            <pc:sldMk cId="155635987" sldId="263"/>
            <ac:spMk id="2" creationId="{CAEA1EF7-814C-5BCD-17D4-B06FA059C23A}"/>
          </ac:spMkLst>
        </pc:spChg>
        <pc:spChg chg="mod">
          <ac:chgData name="Narelle Wheaton" userId="6e1b2b30-480e-4f91-806b-6735d5b9e446" providerId="ADAL" clId="{F761CCA7-4B71-4A2E-9E30-9B13ACFAFA20}" dt="2023-06-14T07:02:08.604" v="25" actId="404"/>
          <ac:spMkLst>
            <pc:docMk/>
            <pc:sldMk cId="155635987" sldId="263"/>
            <ac:spMk id="3" creationId="{A31986D2-736A-4FA0-BD49-2CAE0247154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EB71C-4DC5-4FE5-AA5C-C8A7D03F8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7A130B-BEE8-4965-BE21-9A1DE514F0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4AACE0-54DA-41F2-A028-E07AA604E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04CE14-BA6A-4207-8C2A-CC68B8F11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5E5B1-82D8-4532-B63D-C1609CE0B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9294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F72F5-24B7-4FB4-A0E3-F139427E8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F067AE-487B-4D4F-A0B1-CD706AED37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AAD37D-291F-4C22-8AA0-E2DAA66C0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873CA-933C-446D-BA58-8E853A22A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3B512-D9D1-4D9C-91EF-BEC3C26BA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5871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EE635F-EA6A-4022-A9B8-93D60977E8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256B28-291E-4DF8-B0F5-1EC8F0ACDA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6A9AD8-4636-4DE5-A381-3F79B65F4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6FCA3-D1A5-4A55-8281-72DDCE49A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3685CE-5717-4863-8B40-3399F03EF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0618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E15FF-7DA6-4CE0-A243-B7466CB4F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A81A1A-A6EE-44E9-A7E7-A057B71F5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4AAF5-610A-46AD-AD16-5E97C0EC4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8B098-019F-47A4-A9F8-21744D014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766111-6E3C-475A-AF20-3C21D1983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566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2AACF-4D9F-46E4-9030-68FD7F54E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71F17F-8F37-4319-9A11-8285BE3A32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0487B6-D5FD-47F8-AE43-20ABC733D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349439-FF71-4C8A-A7FB-FAFEC3EED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951D7-4219-40B4-A3CF-FBBA447E3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465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D3530-124D-4AC4-A8C1-116EA1623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20CD5-5314-4632-8F49-F78A6B31A6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780F78-F743-48E6-BB1B-A0160B2FD0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77D166-B77A-49C1-A101-C82EA0A7B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0E304E-2D1E-49A6-8C9A-37AC9DC50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F68AD8-9825-4A08-B5A6-E32B49B5C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1657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67A03-58A1-4C40-875C-0AE1C2794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2AC5A6-B993-4BB4-B648-1FE4B930E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00F6FF-F1E9-40DC-BF5D-E2EE4D5840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F6D62A-D07B-435C-83C0-B043808A65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F20FFF-D891-4078-97A0-5BAD3184EC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5825D1-10C1-40E3-8C8E-A3A520D55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1B753E-CD66-4C21-9582-40E94E999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3566E0-B751-4B19-B4C9-3D949B304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8381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E44E8-4AF2-46A7-9D1C-57FD455D1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602EED-980B-43C3-86F3-4AC503F98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4C7857-3266-4559-9DBA-CEB7C4E6C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DA6FFC-D830-46F4-B41C-1F23E639E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2449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825433-DE46-4192-B557-B64D21ED1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B639D5-830F-42E8-BBBD-FE35E4C48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50DDF5-ED50-453D-9372-81209108A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5271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456E9-1E2E-43F2-A7C3-AAE46CCE6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19394-30FB-4393-8295-794131BF6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5F989B-7AEF-497C-923A-352CFE5F58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249DD2-ED03-44CA-BDEB-FA68C4694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484C18-F9A6-4ABA-A4DA-E69D242CB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C62DF2-48E4-4ED4-8863-34F9F4E0A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2337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697F4-6A11-4311-9CF3-2B4167B56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0C1171-D2CE-4631-ADB7-226A9CC22A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95E550-A85B-4503-8E92-4758E0CB1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902588-CCF6-4ECF-B42F-70FFF7EAE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822305-C94D-4026-8920-72FE6A9E2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7EF6F2-AA58-4AEE-B3F7-623C32EF2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0873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DB710B-8CB6-42F3-87B9-1D6E5355A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359FC-B01F-43D9-B9FE-F6C7DD891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F6EA0E-66B6-402E-AC17-34BF88EEBD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144D9-5137-4AA2-843D-4B4032C4E4F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F5A2F6-593B-4DF9-A2FA-F9A5FE8514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5CC7A-42D8-4FC9-8BEE-BBBABB3ACB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970B7-FC65-4E32-88D6-B3CF1CF4A6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8465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1986D2-736A-4FA0-BD49-2CAE024715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2003"/>
            <a:ext cx="9144000" cy="4073994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Well I've been to the river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I've been baptized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I've been washed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blood of the Lamb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I've been changed from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creature that once I was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redeemed is now my name</a:t>
            </a:r>
          </a:p>
        </p:txBody>
      </p:sp>
    </p:spTree>
    <p:extLst>
      <p:ext uri="{BB962C8B-B14F-4D97-AF65-F5344CB8AC3E}">
        <p14:creationId xmlns:p14="http://schemas.microsoft.com/office/powerpoint/2010/main" val="2030187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1986D2-736A-4FA0-BD49-2CAE024715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5815"/>
            <a:ext cx="9144000" cy="402636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I've been changed I've been newborn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my life has been rearranged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diff'rence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it made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the Lord came and stayed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my heart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Oh yes I've been changed</a:t>
            </a:r>
          </a:p>
        </p:txBody>
      </p:sp>
    </p:spTree>
    <p:extLst>
      <p:ext uri="{BB962C8B-B14F-4D97-AF65-F5344CB8AC3E}">
        <p14:creationId xmlns:p14="http://schemas.microsoft.com/office/powerpoint/2010/main" val="2840310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1986D2-736A-4FA0-BD49-2CAE024715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77728"/>
            <a:ext cx="9144000" cy="390254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 err="1">
                <a:solidFill>
                  <a:schemeClr val="bg1"/>
                </a:solidFill>
                <a:effectLst/>
              </a:rPr>
              <a:t>Tho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' my sins were as scarlet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They're white as snow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was bound but today I am free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was lost in the darkness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now am found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was blind but now I see</a:t>
            </a:r>
          </a:p>
        </p:txBody>
      </p:sp>
    </p:spTree>
    <p:extLst>
      <p:ext uri="{BB962C8B-B14F-4D97-AF65-F5344CB8AC3E}">
        <p14:creationId xmlns:p14="http://schemas.microsoft.com/office/powerpoint/2010/main" val="702825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1986D2-736A-4FA0-BD49-2CAE024715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5815"/>
            <a:ext cx="9144000" cy="402636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I've been changed I've been newborn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my life has been rearranged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diff'rence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it made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the Lord came and stayed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my heart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Oh yes I've been changed</a:t>
            </a:r>
          </a:p>
        </p:txBody>
      </p:sp>
    </p:spTree>
    <p:extLst>
      <p:ext uri="{BB962C8B-B14F-4D97-AF65-F5344CB8AC3E}">
        <p14:creationId xmlns:p14="http://schemas.microsoft.com/office/powerpoint/2010/main" val="3985243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1986D2-736A-4FA0-BD49-2CAE024715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2490"/>
            <a:ext cx="9144000" cy="389301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Like the poor Hebrew children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wandered long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a bare desert land to and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fro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I crossed over Jordan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Canaan's land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milk and honey flow</a:t>
            </a:r>
          </a:p>
        </p:txBody>
      </p:sp>
    </p:spTree>
    <p:extLst>
      <p:ext uri="{BB962C8B-B14F-4D97-AF65-F5344CB8AC3E}">
        <p14:creationId xmlns:p14="http://schemas.microsoft.com/office/powerpoint/2010/main" val="2461954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1986D2-736A-4FA0-BD49-2CAE024715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5815"/>
            <a:ext cx="9144000" cy="402636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I've been changed I've been newborn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my life has been rearranged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diff'rence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it made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the Lord came and stayed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my heart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Oh yes I've been changed</a:t>
            </a:r>
          </a:p>
        </p:txBody>
      </p:sp>
    </p:spTree>
    <p:extLst>
      <p:ext uri="{BB962C8B-B14F-4D97-AF65-F5344CB8AC3E}">
        <p14:creationId xmlns:p14="http://schemas.microsoft.com/office/powerpoint/2010/main" val="2040159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1986D2-736A-4FA0-BD49-2CAE024715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10401"/>
            <a:ext cx="9144000" cy="3637197"/>
          </a:xfr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Verse 4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at last in His presence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stand above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will wipe all the tears from my eyes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I'll thank Him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giving a wretch like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Lasting hope beyond the skies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56426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31986D2-736A-4FA0-BD49-2CAE024715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5815"/>
            <a:ext cx="9144000" cy="402636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I've been changed I've been newborn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my life has been rearranged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diff'rence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it made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the Lord came and stayed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my heart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Oh yes I've been changed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EA1EF7-814C-5BCD-17D4-B06FA059C23A}"/>
              </a:ext>
            </a:extLst>
          </p:cNvPr>
          <p:cNvSpPr txBox="1"/>
          <p:nvPr/>
        </p:nvSpPr>
        <p:spPr>
          <a:xfrm>
            <a:off x="180975" y="5909013"/>
            <a:ext cx="3524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CCLI Song # 59036</a:t>
            </a:r>
          </a:p>
          <a:p>
            <a:pPr algn="l"/>
            <a:r>
              <a:rPr lang="en-US" sz="600" b="0" i="0" dirty="0" err="1">
                <a:solidFill>
                  <a:schemeClr val="bg1"/>
                </a:solidFill>
                <a:effectLst/>
                <a:latin typeface="akagi_probook"/>
              </a:rPr>
              <a:t>Mosie</a:t>
            </a: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 Lister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© 1959 </a:t>
            </a:r>
            <a:r>
              <a:rPr lang="en-US" sz="600" b="0" i="0" dirty="0" err="1">
                <a:solidFill>
                  <a:schemeClr val="bg1"/>
                </a:solidFill>
                <a:effectLst/>
                <a:latin typeface="akagi_probook"/>
              </a:rPr>
              <a:t>Mosie</a:t>
            </a: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 Lister Songs (Admin. by Music Services, Inc.)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Southern Faith Songs (Admin. by Music Services, Inc.)</a:t>
            </a:r>
          </a:p>
          <a:p>
            <a:pPr algn="l"/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6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6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6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6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6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55635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365</Words>
  <Application>Microsoft Office PowerPoint</Application>
  <PresentationFormat>Widescreen</PresentationFormat>
  <Paragraphs>22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2022-08-15T05:37:59Z</dcterms:created>
  <dcterms:modified xsi:type="dcterms:W3CDTF">2023-06-14T07:02:17Z</dcterms:modified>
</cp:coreProperties>
</file>