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4C31A-98FA-396B-DFBA-2619E95C0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A36883-1444-20C1-A1D7-691907DF9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96945-79D6-9EF0-8CCF-628AC51A3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6F615-472D-4393-AF85-F0FBA6C651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8047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BEF40-E35D-D26A-8C66-89AE45BFD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58E4C-EA46-A338-2D44-AA3C93EED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5FE116-3A17-67C5-7439-B6BF71EE4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C67C1-5290-487D-A040-817C16DF30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517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989D8-F5E0-A596-A94E-C0B9779D3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82DE2-D18F-E0EE-1105-D39D54293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5D11E-388D-7C40-4F9F-37F0F6D2A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D1962-BE2F-4EDB-8B62-6190425DF9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2247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2AD230-0B84-555A-451D-927E28F35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5DAFDC-FDE5-39CD-FEB6-F79A38198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09511-B504-395D-5FEB-CB8A88EBE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50914-8E7E-4B0B-910D-8DCB5711D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278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B9F95-6136-8986-5A71-997429CD6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281FE-9FA3-C403-E5BA-A43648349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92BA3-D3C8-C8D7-95AE-E135AB4C7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A71D-C37B-4A99-B7BA-CD935AD11D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92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10DFF4-2E8E-4434-4188-D554F60F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02613D-BD3E-CB51-4F96-5CB91C290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2376E9-9C43-6197-7778-C60E7447A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AFCC9-9C73-45A9-9F77-E1983AA318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6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A16C4A-6622-5B6C-CCE6-6AB45DE36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0C69B6-6A3F-DAD3-EB5C-5725D2EA5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3E7E4A3-0FCE-F234-D518-5068693F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33B06-1298-41A9-858B-6B995BAF77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585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0B1F2F-8BDE-17FB-4A72-BA42DC53A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4FEC255-760C-EB23-D037-C0D834D9C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654A53-7107-AD46-B6F1-FE8B06428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92B8B-C5BA-42C9-A6CB-B1BEC06BF9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2179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DB34F46-7032-E03B-1970-5E06929CC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4609169-238F-B0F9-12E5-24A88076B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F784AB2-6F7D-012A-E403-21EE17F3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2EAA2-AF9C-47DF-AA11-CBA5F5C2DD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5073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F0665A-F623-A2FB-E7C1-5BD82FB08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78E3F0-09E3-960D-2DA9-1FE4E1B2D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9337BB-AFE5-2EBF-B38F-A4537C948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235D-A253-4A89-AAAD-E9AEDE44BF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811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3373DC-5A64-C787-938C-72073C4A7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1E0980-0843-ECCA-2BEA-6D6D4F451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A6FA497-6748-C93D-0E65-FE5C82F6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DC647-27FC-4749-9EDC-FE00E4C02A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8759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C376245-7DC5-1630-A150-FF753159B7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37B9954-17B2-AFE7-A9F0-2A23457633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784BDB-D241-CBEE-EEB9-EB111F5723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D91B0-C320-04AE-1FF8-17FF223559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AF193-4B0E-6CC3-A77F-03ED6B437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F869F7-0BA8-469A-A2B8-3664CE850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7F52A2D5-0D46-C89D-A1DD-F3A12A3CC5B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17512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O thou God of every nation,</a:t>
            </a:r>
          </a:p>
          <a:p>
            <a:r>
              <a:rPr lang="en-US" altLang="en-US" sz="4000" dirty="0"/>
              <a:t>We now for thy blessing call;</a:t>
            </a:r>
          </a:p>
          <a:p>
            <a:r>
              <a:rPr lang="en-US" altLang="en-US" sz="4000" dirty="0"/>
              <a:t>Fit us for full consecration,</a:t>
            </a:r>
          </a:p>
          <a:p>
            <a:r>
              <a:rPr lang="en-US" altLang="en-US" sz="4000" dirty="0"/>
              <a:t>Let the fire from Heaven fall.</a:t>
            </a:r>
          </a:p>
          <a:p>
            <a:r>
              <a:rPr lang="en-US" altLang="en-US" sz="4000" dirty="0"/>
              <a:t>Bless our Army! Bless our Army!</a:t>
            </a:r>
          </a:p>
          <a:p>
            <a:r>
              <a:rPr lang="en-US" altLang="en-US" sz="4000" dirty="0"/>
              <a:t>With thy power </a:t>
            </a:r>
            <a:r>
              <a:rPr lang="en-US" altLang="en-US" sz="4000" dirty="0" err="1"/>
              <a:t>baptise</a:t>
            </a:r>
            <a:r>
              <a:rPr lang="en-US" altLang="en-US" sz="4000" dirty="0"/>
              <a:t> us all.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790EB4D6-CE4C-811D-1977-AA6596732F5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400675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Fill us with thy Holy Spirit;</a:t>
            </a:r>
          </a:p>
          <a:p>
            <a:r>
              <a:rPr lang="en-US" altLang="en-US" sz="4000"/>
              <a:t>Make our soldiers white as snow;</a:t>
            </a:r>
          </a:p>
          <a:p>
            <a:r>
              <a:rPr lang="en-US" altLang="en-US" sz="4000"/>
              <a:t>Save the world through Jesus' merit,</a:t>
            </a:r>
          </a:p>
          <a:p>
            <a:r>
              <a:rPr lang="en-US" altLang="en-US" sz="4000"/>
              <a:t>Satan's kingdom overthrow.</a:t>
            </a:r>
          </a:p>
          <a:p>
            <a:r>
              <a:rPr lang="en-US" altLang="en-US" sz="4000"/>
              <a:t>Bless our Army! Bless our Army!</a:t>
            </a:r>
          </a:p>
          <a:p>
            <a:r>
              <a:rPr lang="en-US" altLang="en-US" sz="4000"/>
              <a:t>Send us where we ought to go.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60FCBD8B-83FC-A8F9-FEB6-557623C2959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967287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Give us all more holy living,</a:t>
            </a:r>
          </a:p>
          <a:p>
            <a:r>
              <a:rPr lang="en-US" altLang="en-US" sz="4000"/>
              <a:t>Fill us with abundant power;</a:t>
            </a:r>
          </a:p>
          <a:p>
            <a:r>
              <a:rPr lang="en-US" altLang="en-US" sz="4000"/>
              <a:t>Give the Army more thanksgiving,</a:t>
            </a:r>
          </a:p>
          <a:p>
            <a:r>
              <a:rPr lang="en-US" altLang="en-US" sz="4000"/>
              <a:t>Greater victories every hour.</a:t>
            </a:r>
          </a:p>
          <a:p>
            <a:r>
              <a:rPr lang="en-US" altLang="en-US" sz="4000"/>
              <a:t>Bless our Army! Bless our Army!</a:t>
            </a:r>
          </a:p>
          <a:p>
            <a:r>
              <a:rPr lang="en-US" altLang="en-US" sz="4000"/>
              <a:t>Be our rock, our shield, our tower.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5E98D52-A2FE-4BD1-3332-137F68E7B0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836613"/>
            <a:ext cx="9144000" cy="5329237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Bless our General, bless our leaders,</a:t>
            </a:r>
          </a:p>
          <a:p>
            <a:r>
              <a:rPr lang="en-US" altLang="en-US" sz="4000"/>
              <a:t>Bless our officers as well.</a:t>
            </a:r>
          </a:p>
          <a:p>
            <a:r>
              <a:rPr lang="en-US" altLang="en-US" sz="4000"/>
              <a:t>Bless our converts, bless our soldiers;</a:t>
            </a:r>
          </a:p>
          <a:p>
            <a:r>
              <a:rPr lang="en-US" altLang="en-US" sz="4000"/>
              <a:t>Speed the war 'gainst sin and hell.</a:t>
            </a:r>
          </a:p>
          <a:p>
            <a:r>
              <a:rPr lang="en-US" altLang="en-US" sz="4000"/>
              <a:t>Bless our Army! Bless our Army!</a:t>
            </a:r>
          </a:p>
          <a:p>
            <a:r>
              <a:rPr lang="en-US" altLang="en-US" sz="4000"/>
              <a:t>We will all thy goodness tell.</a:t>
            </a:r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B14AA008-B4AE-E128-03FC-218D45B91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42000"/>
            <a:ext cx="40322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400"/>
              <a:t>O thou God of every nation</a:t>
            </a:r>
          </a:p>
          <a:p>
            <a:pPr eaLnBrk="1" hangingPunct="1"/>
            <a:r>
              <a:rPr lang="en-US" altLang="en-US" sz="1400"/>
              <a:t>William James Pearson (1832-1892)</a:t>
            </a:r>
          </a:p>
          <a:p>
            <a:pPr eaLnBrk="1" hangingPunct="1"/>
            <a:r>
              <a:rPr lang="en-US" altLang="en-US" sz="1400"/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198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</dc:creator>
  <cp:lastModifiedBy>Narelle Wheaton</cp:lastModifiedBy>
  <cp:revision>6</cp:revision>
  <dcterms:created xsi:type="dcterms:W3CDTF">1999-05-19T12:49:35Z</dcterms:created>
  <dcterms:modified xsi:type="dcterms:W3CDTF">2023-06-15T04:12:58Z</dcterms:modified>
</cp:coreProperties>
</file>