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1" r:id="rId1"/>
  </p:sldMasterIdLst>
  <p:sldIdLst>
    <p:sldId id="256" r:id="rId2"/>
    <p:sldId id="257" r:id="rId3"/>
    <p:sldId id="258" r:id="rId4"/>
    <p:sldId id="266" r:id="rId5"/>
    <p:sldId id="259" r:id="rId6"/>
    <p:sldId id="267" r:id="rId7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000066"/>
    <a:srgbClr val="000099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57920D7-838F-BAE8-992B-F6752926DA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3A8E66-7709-FD81-0C0B-BD41036D26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DD38049-7065-879F-A749-D53A8B4AA0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85E25C-FB5B-4420-8D83-2A5E6E08F63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247080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4A01EEB-CE1E-FEF9-8652-D4C98FCECA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3E8758-4228-9F65-2F37-92E574130E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4FD2FF-4EBE-0B8A-B269-818F6CF0A4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78BD77-266E-44B9-9F10-FBAA74A0E3A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962599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EEC0FC6-E44A-9984-DA36-2F4B293A77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A7ED834-6901-ABBF-D731-CCE3996B99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07B90C6-0D4A-857B-7283-1FD4D41388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86DF0A-6AFA-4777-804D-F4565A441A1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42446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54ACD1B-F436-25EB-5428-7EB6D172D4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0FBE1BA-9F58-8931-7496-EF33606393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1D67ED-8456-03AC-DCA8-2C56545903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A585ED-BC75-407A-9315-A240C9900F8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374614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878FC9-D221-5CC9-1C9C-36AB4AFD6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2AB2561-B35A-A519-A7DB-3065C50DF4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74AE256-AAA1-DC66-16C3-6958DB1116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879C9C-C899-4044-99BF-00F993E9DCB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13652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FDCD5F03-25E4-380D-4F59-E19E221FAB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34E404F3-094F-0637-8324-EE3B768666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2D5939D1-8B56-BBBD-3A7F-143344A150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921BF6-9114-468E-9C80-EC78874961B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680553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1A24D2FB-67B1-C15A-6FDF-9D56AC17D1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F3F6A38C-3470-320B-0F33-B3BA1DED04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857F02DB-A6E0-9017-D792-D685090D97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B81310-1DA9-4ADF-9043-A646F4EBC34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69270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46C640B2-040B-526E-0EE8-1621C1FF34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8B8B15F2-F871-9300-564A-A0330CE1F2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19B66EA8-0236-0AA4-B30A-39F186E136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F761B2-ECF6-43E3-BD25-4B1FD93F888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028664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60A31893-6729-CCD7-FDD7-FDB9ED19BA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EEF63A60-C5B5-34CB-209F-035FF4EC98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9DDB93CC-B3A4-FF89-AC6B-0794ADF521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F7537C-99CA-450D-BD8C-DC196CB1095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48748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D317FF7C-21BF-258C-B9C4-84F8598B70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C3B9ADC3-C171-1153-4ED1-D8D2EE9950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66341D82-D5D6-0EF0-D7EA-47ACB1E05B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98B50F-EAD4-4C5B-9546-151F03FF23E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777604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DB044312-C00A-08E8-1BD5-023CC02949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F7BECD96-239D-3D74-97F3-0D2DE6DC9D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53F1FB9-0519-3308-7E3B-C4478DA9A5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27828F-7816-4749-9CF3-0343986A28A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629129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544F1005-FC06-4CDD-B5BC-687357FE122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3584AFA3-B8E2-E83A-AEC4-FC968D19F28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7A63D79-EE61-9FE9-5E54-B2E72432AB8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1C417CB-7A13-7714-D689-D63ADA12B35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C5915DE-B400-E897-2BD9-7706B53DED1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F81E3C8-2A1C-41E4-82C3-90E8D682FF3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1031" name="AutoShape 11">
            <a:extLst>
              <a:ext uri="{FF2B5EF4-FFF2-40B4-BE49-F238E27FC236}">
                <a16:creationId xmlns:a16="http://schemas.microsoft.com/office/drawing/2014/main" id="{1B9871A6-0B27-B227-12BB-F5A1AD70AD8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016000" y="762000"/>
            <a:ext cx="6807200" cy="609600"/>
          </a:xfrm>
          <a:prstGeom prst="roundRect">
            <a:avLst>
              <a:gd name="adj" fmla="val 50000"/>
            </a:avLst>
          </a:prstGeom>
          <a:solidFill>
            <a:srgbClr val="00006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endParaRPr kumimoji="1"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12" r:id="rId1"/>
    <p:sldLayoutId id="2147483713" r:id="rId2"/>
    <p:sldLayoutId id="2147483714" r:id="rId3"/>
    <p:sldLayoutId id="2147483715" r:id="rId4"/>
    <p:sldLayoutId id="2147483716" r:id="rId5"/>
    <p:sldLayoutId id="2147483717" r:id="rId6"/>
    <p:sldLayoutId id="2147483718" r:id="rId7"/>
    <p:sldLayoutId id="2147483719" r:id="rId8"/>
    <p:sldLayoutId id="2147483720" r:id="rId9"/>
    <p:sldLayoutId id="2147483721" r:id="rId10"/>
    <p:sldLayoutId id="2147483722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3">
            <a:extLst>
              <a:ext uri="{FF2B5EF4-FFF2-40B4-BE49-F238E27FC236}">
                <a16:creationId xmlns:a16="http://schemas.microsoft.com/office/drawing/2014/main" id="{F11AA5AA-44B5-2180-3059-AD607B858748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847528" y="952500"/>
            <a:ext cx="8712968" cy="4953000"/>
          </a:xfrm>
        </p:spPr>
        <p:txBody>
          <a:bodyPr rtlCol="0">
            <a:normAutofit/>
          </a:bodyPr>
          <a:lstStyle/>
          <a:p>
            <a:pPr algn="ctr" fontAlgn="auto">
              <a:spcAft>
                <a:spcPts val="0"/>
              </a:spcAft>
              <a:buFont typeface="Symbol" panose="05050102010706020507" pitchFamily="18" charset="2"/>
              <a:buNone/>
              <a:defRPr/>
            </a:pPr>
            <a:r>
              <a:rPr lang="en-AU" altLang="en-US" sz="2000" dirty="0"/>
              <a:t>Verse 1</a:t>
            </a:r>
          </a:p>
          <a:p>
            <a:pPr algn="ctr" fontAlgn="auto">
              <a:spcAft>
                <a:spcPts val="0"/>
              </a:spcAft>
              <a:buFont typeface="Symbol" panose="05050102010706020507" pitchFamily="18" charset="2"/>
              <a:buNone/>
              <a:defRPr/>
            </a:pPr>
            <a:r>
              <a:rPr lang="en-AU" altLang="en-US" sz="4000" dirty="0">
                <a:effectLst>
                  <a:outerShdw blurRad="38100" dist="38100" dir="2700000" algn="tl">
                    <a:srgbClr val="4A0000"/>
                  </a:outerShdw>
                </a:effectLst>
              </a:rPr>
              <a:t>What can I say to cheer a world of sorrow?</a:t>
            </a:r>
          </a:p>
          <a:p>
            <a:pPr algn="ctr" fontAlgn="auto">
              <a:spcAft>
                <a:spcPts val="0"/>
              </a:spcAft>
              <a:buFont typeface="Symbol" panose="05050102010706020507" pitchFamily="18" charset="2"/>
              <a:buNone/>
              <a:defRPr/>
            </a:pPr>
            <a:r>
              <a:rPr lang="en-AU" altLang="en-US" sz="4000" dirty="0">
                <a:effectLst>
                  <a:outerShdw blurRad="38100" dist="38100" dir="2700000" algn="tl">
                    <a:srgbClr val="4A0000"/>
                  </a:outerShdw>
                </a:effectLst>
              </a:rPr>
              <a:t>How bring back hope where men have sorely failed?</a:t>
            </a:r>
          </a:p>
          <a:p>
            <a:pPr algn="ctr" fontAlgn="auto">
              <a:spcAft>
                <a:spcPts val="0"/>
              </a:spcAft>
              <a:buFont typeface="Symbol" panose="05050102010706020507" pitchFamily="18" charset="2"/>
              <a:buNone/>
              <a:defRPr/>
            </a:pPr>
            <a:r>
              <a:rPr lang="en-AU" altLang="en-US" sz="4000" dirty="0">
                <a:effectLst>
                  <a:outerShdw blurRad="38100" dist="38100" dir="2700000" algn="tl">
                    <a:srgbClr val="4A0000"/>
                  </a:outerShdw>
                </a:effectLst>
              </a:rPr>
              <a:t>Just where I am I'll speak the word of comfort,</a:t>
            </a:r>
          </a:p>
          <a:p>
            <a:pPr algn="ctr" fontAlgn="auto">
              <a:spcAft>
                <a:spcPts val="0"/>
              </a:spcAft>
              <a:buFont typeface="Symbol" panose="05050102010706020507" pitchFamily="18" charset="2"/>
              <a:buNone/>
              <a:defRPr/>
            </a:pPr>
            <a:r>
              <a:rPr lang="en-AU" altLang="en-US" sz="4000" dirty="0">
                <a:effectLst>
                  <a:outerShdw blurRad="38100" dist="38100" dir="2700000" algn="tl">
                    <a:srgbClr val="4A0000"/>
                  </a:outerShdw>
                </a:effectLst>
              </a:rPr>
              <a:t>Tell how for me Christ's  sacrifice availed.</a:t>
            </a:r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3">
            <a:extLst>
              <a:ext uri="{FF2B5EF4-FFF2-40B4-BE49-F238E27FC236}">
                <a16:creationId xmlns:a16="http://schemas.microsoft.com/office/drawing/2014/main" id="{0E9C6AEA-5EE3-7706-4A40-0ACC0D7444FE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127125" y="1089025"/>
            <a:ext cx="9937750" cy="4679950"/>
          </a:xfrm>
        </p:spPr>
        <p:txBody>
          <a:bodyPr/>
          <a:lstStyle/>
          <a:p>
            <a:pPr algn="ctr">
              <a:buFont typeface="Symbol" panose="05050102010706020507" pitchFamily="18" charset="2"/>
              <a:buNone/>
            </a:pPr>
            <a:r>
              <a:rPr lang="en-AU" altLang="en-US" sz="2000" dirty="0"/>
              <a:t>Chorus</a:t>
            </a:r>
          </a:p>
          <a:p>
            <a:pPr algn="ctr">
              <a:buFont typeface="Symbol" panose="05050102010706020507" pitchFamily="18" charset="2"/>
              <a:buNone/>
            </a:pPr>
            <a:r>
              <a:rPr lang="en-AU" altLang="en-US" sz="4000" dirty="0"/>
              <a:t>Just where he needs me, </a:t>
            </a:r>
          </a:p>
          <a:p>
            <a:pPr algn="ctr">
              <a:buFont typeface="Symbol" panose="05050102010706020507" pitchFamily="18" charset="2"/>
              <a:buNone/>
            </a:pPr>
            <a:r>
              <a:rPr lang="en-AU" altLang="en-US" sz="4000" dirty="0"/>
              <a:t>my Lord has placed me,</a:t>
            </a:r>
          </a:p>
          <a:p>
            <a:pPr algn="ctr">
              <a:buFont typeface="Symbol" panose="05050102010706020507" pitchFamily="18" charset="2"/>
              <a:buNone/>
            </a:pPr>
            <a:r>
              <a:rPr lang="en-AU" altLang="en-US" sz="4000" dirty="0"/>
              <a:t>Just where he needs me, there would I be!</a:t>
            </a:r>
          </a:p>
          <a:p>
            <a:pPr algn="ctr">
              <a:buFont typeface="Symbol" panose="05050102010706020507" pitchFamily="18" charset="2"/>
              <a:buNone/>
            </a:pPr>
            <a:r>
              <a:rPr lang="en-AU" altLang="en-US" sz="4000" dirty="0"/>
              <a:t>And since he found me, </a:t>
            </a:r>
          </a:p>
          <a:p>
            <a:pPr algn="ctr">
              <a:buFont typeface="Symbol" panose="05050102010706020507" pitchFamily="18" charset="2"/>
              <a:buNone/>
            </a:pPr>
            <a:r>
              <a:rPr lang="en-AU" altLang="en-US" sz="4000" dirty="0"/>
              <a:t>by love he's bound me</a:t>
            </a:r>
          </a:p>
          <a:p>
            <a:pPr algn="ctr">
              <a:buFont typeface="Symbol" panose="05050102010706020507" pitchFamily="18" charset="2"/>
              <a:buNone/>
            </a:pPr>
            <a:r>
              <a:rPr lang="en-AU" altLang="en-US" sz="4000" dirty="0"/>
              <a:t>To serve him joyfully.</a:t>
            </a:r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3">
            <a:extLst>
              <a:ext uri="{FF2B5EF4-FFF2-40B4-BE49-F238E27FC236}">
                <a16:creationId xmlns:a16="http://schemas.microsoft.com/office/drawing/2014/main" id="{3E08E4D3-1E64-C3EA-B553-D5D61AEFA6A2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163638" y="1143000"/>
            <a:ext cx="9864725" cy="4572000"/>
          </a:xfrm>
        </p:spPr>
        <p:txBody>
          <a:bodyPr rtlCol="0">
            <a:normAutofit/>
          </a:bodyPr>
          <a:lstStyle/>
          <a:p>
            <a:pPr algn="ctr" fontAlgn="auto">
              <a:spcAft>
                <a:spcPts val="0"/>
              </a:spcAft>
              <a:buFont typeface="Symbol" panose="05050102010706020507" pitchFamily="18" charset="2"/>
              <a:buNone/>
              <a:defRPr/>
            </a:pPr>
            <a:r>
              <a:rPr lang="en-AU" altLang="en-US" sz="2000" dirty="0"/>
              <a:t>Verse 2</a:t>
            </a:r>
          </a:p>
          <a:p>
            <a:pPr algn="ctr" fontAlgn="auto">
              <a:spcAft>
                <a:spcPts val="0"/>
              </a:spcAft>
              <a:buFont typeface="Symbol" panose="05050102010706020507" pitchFamily="18" charset="2"/>
              <a:buNone/>
              <a:defRPr/>
            </a:pPr>
            <a:r>
              <a:rPr lang="en-AU" altLang="en-US" sz="4000" dirty="0">
                <a:effectLst>
                  <a:outerShdw blurRad="38100" dist="38100" dir="2700000" algn="tl">
                    <a:srgbClr val="4A0000"/>
                  </a:outerShdw>
                </a:effectLst>
              </a:rPr>
              <a:t>What can I do to ease life's heavy burdens?</a:t>
            </a:r>
          </a:p>
          <a:p>
            <a:pPr algn="ctr" fontAlgn="auto">
              <a:spcAft>
                <a:spcPts val="0"/>
              </a:spcAft>
              <a:buFont typeface="Symbol" panose="05050102010706020507" pitchFamily="18" charset="2"/>
              <a:buNone/>
              <a:defRPr/>
            </a:pPr>
            <a:r>
              <a:rPr lang="en-AU" altLang="en-US" sz="4000" dirty="0">
                <a:effectLst>
                  <a:outerShdw blurRad="38100" dist="38100" dir="2700000" algn="tl">
                    <a:srgbClr val="4A0000"/>
                  </a:outerShdw>
                </a:effectLst>
              </a:rPr>
              <a:t>What can I do to help mankind in need?</a:t>
            </a:r>
          </a:p>
          <a:p>
            <a:pPr algn="ctr" fontAlgn="auto">
              <a:spcAft>
                <a:spcPts val="0"/>
              </a:spcAft>
              <a:buFont typeface="Symbol" panose="05050102010706020507" pitchFamily="18" charset="2"/>
              <a:buNone/>
              <a:defRPr/>
            </a:pPr>
            <a:r>
              <a:rPr lang="en-AU" altLang="en-US" sz="4000" dirty="0">
                <a:effectLst>
                  <a:outerShdw blurRad="38100" dist="38100" dir="2700000" algn="tl">
                    <a:srgbClr val="4A0000"/>
                  </a:outerShdw>
                </a:effectLst>
              </a:rPr>
              <a:t>Just where I am I'll share my neighbour's hardship,</a:t>
            </a:r>
          </a:p>
          <a:p>
            <a:pPr algn="ctr" fontAlgn="auto">
              <a:spcAft>
                <a:spcPts val="0"/>
              </a:spcAft>
              <a:buFont typeface="Symbol" panose="05050102010706020507" pitchFamily="18" charset="2"/>
              <a:buNone/>
              <a:defRPr/>
            </a:pPr>
            <a:r>
              <a:rPr lang="en-AU" altLang="en-US" sz="4000" dirty="0">
                <a:effectLst>
                  <a:outerShdw blurRad="38100" dist="38100" dir="2700000" algn="tl">
                    <a:srgbClr val="4A0000"/>
                  </a:outerShdw>
                </a:effectLst>
              </a:rPr>
              <a:t>Lighten his load, </a:t>
            </a:r>
          </a:p>
          <a:p>
            <a:pPr algn="ctr" fontAlgn="auto">
              <a:spcAft>
                <a:spcPts val="0"/>
              </a:spcAft>
              <a:buFont typeface="Symbol" panose="05050102010706020507" pitchFamily="18" charset="2"/>
              <a:buNone/>
              <a:defRPr/>
            </a:pPr>
            <a:r>
              <a:rPr lang="en-AU" altLang="en-US" sz="4000" dirty="0">
                <a:effectLst>
                  <a:outerShdw blurRad="38100" dist="38100" dir="2700000" algn="tl">
                    <a:srgbClr val="4A0000"/>
                  </a:outerShdw>
                </a:effectLst>
              </a:rPr>
              <a:t>and prove a friend indeed.</a:t>
            </a:r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3">
            <a:extLst>
              <a:ext uri="{FF2B5EF4-FFF2-40B4-BE49-F238E27FC236}">
                <a16:creationId xmlns:a16="http://schemas.microsoft.com/office/drawing/2014/main" id="{554D7DF7-789A-9C33-3AA5-931C9A71C5CB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127125" y="1089025"/>
            <a:ext cx="9937750" cy="4679950"/>
          </a:xfrm>
        </p:spPr>
        <p:txBody>
          <a:bodyPr/>
          <a:lstStyle/>
          <a:p>
            <a:pPr algn="ctr">
              <a:buFont typeface="Symbol" panose="05050102010706020507" pitchFamily="18" charset="2"/>
              <a:buNone/>
            </a:pPr>
            <a:r>
              <a:rPr lang="en-AU" altLang="en-US" sz="2000" dirty="0"/>
              <a:t>Chorus</a:t>
            </a:r>
          </a:p>
          <a:p>
            <a:pPr algn="ctr">
              <a:buFont typeface="Symbol" panose="05050102010706020507" pitchFamily="18" charset="2"/>
              <a:buNone/>
            </a:pPr>
            <a:r>
              <a:rPr lang="en-AU" altLang="en-US" sz="4000" dirty="0"/>
              <a:t>Just where he needs me, </a:t>
            </a:r>
          </a:p>
          <a:p>
            <a:pPr algn="ctr">
              <a:buFont typeface="Symbol" panose="05050102010706020507" pitchFamily="18" charset="2"/>
              <a:buNone/>
            </a:pPr>
            <a:r>
              <a:rPr lang="en-AU" altLang="en-US" sz="4000" dirty="0"/>
              <a:t>my Lord has placed me,</a:t>
            </a:r>
          </a:p>
          <a:p>
            <a:pPr algn="ctr">
              <a:buFont typeface="Symbol" panose="05050102010706020507" pitchFamily="18" charset="2"/>
              <a:buNone/>
            </a:pPr>
            <a:r>
              <a:rPr lang="en-AU" altLang="en-US" sz="4000" dirty="0"/>
              <a:t>Just where he needs me, there would I be!</a:t>
            </a:r>
          </a:p>
          <a:p>
            <a:pPr algn="ctr">
              <a:buFont typeface="Symbol" panose="05050102010706020507" pitchFamily="18" charset="2"/>
              <a:buNone/>
            </a:pPr>
            <a:r>
              <a:rPr lang="en-AU" altLang="en-US" sz="4000" dirty="0"/>
              <a:t>And since he found me, </a:t>
            </a:r>
          </a:p>
          <a:p>
            <a:pPr algn="ctr">
              <a:buFont typeface="Symbol" panose="05050102010706020507" pitchFamily="18" charset="2"/>
              <a:buNone/>
            </a:pPr>
            <a:r>
              <a:rPr lang="en-AU" altLang="en-US" sz="4000" dirty="0"/>
              <a:t>by love he's bound me</a:t>
            </a:r>
          </a:p>
          <a:p>
            <a:pPr algn="ctr">
              <a:buFont typeface="Symbol" panose="05050102010706020507" pitchFamily="18" charset="2"/>
              <a:buNone/>
            </a:pPr>
            <a:r>
              <a:rPr lang="en-AU" altLang="en-US" sz="4000" dirty="0"/>
              <a:t>To serve him joyfully.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3">
            <a:extLst>
              <a:ext uri="{FF2B5EF4-FFF2-40B4-BE49-F238E27FC236}">
                <a16:creationId xmlns:a16="http://schemas.microsoft.com/office/drawing/2014/main" id="{24810A09-FE3C-7EAB-B987-DCE44FB2EA82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330325" y="1685925"/>
            <a:ext cx="9531350" cy="3486150"/>
          </a:xfrm>
        </p:spPr>
        <p:txBody>
          <a:bodyPr rtlCol="0">
            <a:normAutofit/>
          </a:bodyPr>
          <a:lstStyle/>
          <a:p>
            <a:pPr algn="ctr" fontAlgn="auto">
              <a:spcAft>
                <a:spcPts val="0"/>
              </a:spcAft>
              <a:buFont typeface="Symbol" panose="05050102010706020507" pitchFamily="18" charset="2"/>
              <a:buNone/>
              <a:defRPr/>
            </a:pPr>
            <a:r>
              <a:rPr lang="en-AU" altLang="en-US" sz="2000" dirty="0">
                <a:effectLst>
                  <a:outerShdw blurRad="38100" dist="38100" dir="2700000" algn="tl">
                    <a:srgbClr val="4A0000"/>
                  </a:outerShdw>
                </a:effectLst>
              </a:rPr>
              <a:t>Verse 3</a:t>
            </a:r>
          </a:p>
          <a:p>
            <a:pPr algn="ctr" fontAlgn="auto">
              <a:spcAft>
                <a:spcPts val="0"/>
              </a:spcAft>
              <a:buFont typeface="Symbol" panose="05050102010706020507" pitchFamily="18" charset="2"/>
              <a:buNone/>
              <a:defRPr/>
            </a:pPr>
            <a:r>
              <a:rPr lang="en-AU" altLang="en-US" sz="4000" dirty="0">
                <a:effectLst>
                  <a:outerShdw blurRad="38100" dist="38100" dir="2700000" algn="tl">
                    <a:srgbClr val="4A0000"/>
                  </a:outerShdw>
                </a:effectLst>
              </a:rPr>
              <a:t>What can I do to justify my living?</a:t>
            </a:r>
          </a:p>
          <a:p>
            <a:pPr algn="ctr" fontAlgn="auto">
              <a:spcAft>
                <a:spcPts val="0"/>
              </a:spcAft>
              <a:buFont typeface="Symbol" panose="05050102010706020507" pitchFamily="18" charset="2"/>
              <a:buNone/>
              <a:defRPr/>
            </a:pPr>
            <a:r>
              <a:rPr lang="en-AU" altLang="en-US" sz="4000" dirty="0">
                <a:effectLst>
                  <a:outerShdw blurRad="38100" dist="38100" dir="2700000" algn="tl">
                    <a:srgbClr val="4A0000"/>
                  </a:outerShdw>
                </a:effectLst>
              </a:rPr>
              <a:t>What can I be to make this life worthwhile?</a:t>
            </a:r>
          </a:p>
          <a:p>
            <a:pPr algn="ctr" fontAlgn="auto">
              <a:spcAft>
                <a:spcPts val="0"/>
              </a:spcAft>
              <a:buFont typeface="Symbol" panose="05050102010706020507" pitchFamily="18" charset="2"/>
              <a:buNone/>
              <a:defRPr/>
            </a:pPr>
            <a:r>
              <a:rPr lang="en-AU" altLang="en-US" sz="4000" dirty="0">
                <a:effectLst>
                  <a:outerShdw blurRad="38100" dist="38100" dir="2700000" algn="tl">
                    <a:srgbClr val="4A0000"/>
                  </a:outerShdw>
                </a:effectLst>
              </a:rPr>
              <a:t>I'll be a voice to call men to the Saviour,</a:t>
            </a:r>
          </a:p>
          <a:p>
            <a:pPr algn="ctr" fontAlgn="auto">
              <a:spcAft>
                <a:spcPts val="0"/>
              </a:spcAft>
              <a:buFont typeface="Symbol" panose="05050102010706020507" pitchFamily="18" charset="2"/>
              <a:buNone/>
              <a:defRPr/>
            </a:pPr>
            <a:r>
              <a:rPr lang="en-AU" altLang="en-US" sz="4000" dirty="0">
                <a:effectLst>
                  <a:outerShdw blurRad="38100" dist="38100" dir="2700000" algn="tl">
                    <a:srgbClr val="4A0000"/>
                  </a:outerShdw>
                </a:effectLst>
              </a:rPr>
              <a:t>Just where I am, and win my Father's smile.</a:t>
            </a:r>
            <a:r>
              <a:rPr lang="en-AU" altLang="en-US" sz="3600" dirty="0"/>
              <a:t> </a:t>
            </a:r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3">
            <a:extLst>
              <a:ext uri="{FF2B5EF4-FFF2-40B4-BE49-F238E27FC236}">
                <a16:creationId xmlns:a16="http://schemas.microsoft.com/office/drawing/2014/main" id="{C0CA129A-FF74-9609-D3C3-74B2AB8EE2E5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127125" y="1089025"/>
            <a:ext cx="9937750" cy="4679950"/>
          </a:xfrm>
        </p:spPr>
        <p:txBody>
          <a:bodyPr/>
          <a:lstStyle/>
          <a:p>
            <a:pPr algn="ctr">
              <a:buFont typeface="Symbol" panose="05050102010706020507" pitchFamily="18" charset="2"/>
              <a:buNone/>
            </a:pPr>
            <a:r>
              <a:rPr lang="en-AU" altLang="en-US" sz="2000" dirty="0"/>
              <a:t>Chorus</a:t>
            </a:r>
          </a:p>
          <a:p>
            <a:pPr algn="ctr">
              <a:buFont typeface="Symbol" panose="05050102010706020507" pitchFamily="18" charset="2"/>
              <a:buNone/>
            </a:pPr>
            <a:r>
              <a:rPr lang="en-AU" altLang="en-US" sz="4000" dirty="0"/>
              <a:t>Just where he needs me, </a:t>
            </a:r>
          </a:p>
          <a:p>
            <a:pPr algn="ctr">
              <a:buFont typeface="Symbol" panose="05050102010706020507" pitchFamily="18" charset="2"/>
              <a:buNone/>
            </a:pPr>
            <a:r>
              <a:rPr lang="en-AU" altLang="en-US" sz="4000" dirty="0"/>
              <a:t>my Lord has placed me,</a:t>
            </a:r>
          </a:p>
          <a:p>
            <a:pPr algn="ctr">
              <a:buFont typeface="Symbol" panose="05050102010706020507" pitchFamily="18" charset="2"/>
              <a:buNone/>
            </a:pPr>
            <a:r>
              <a:rPr lang="en-AU" altLang="en-US" sz="4000" dirty="0"/>
              <a:t>Just where he needs me, there would I be!</a:t>
            </a:r>
          </a:p>
          <a:p>
            <a:pPr algn="ctr">
              <a:buFont typeface="Symbol" panose="05050102010706020507" pitchFamily="18" charset="2"/>
              <a:buNone/>
            </a:pPr>
            <a:r>
              <a:rPr lang="en-AU" altLang="en-US" sz="4000" dirty="0"/>
              <a:t>And since he found me, </a:t>
            </a:r>
          </a:p>
          <a:p>
            <a:pPr algn="ctr">
              <a:buFont typeface="Symbol" panose="05050102010706020507" pitchFamily="18" charset="2"/>
              <a:buNone/>
            </a:pPr>
            <a:r>
              <a:rPr lang="en-AU" altLang="en-US" sz="4000" dirty="0"/>
              <a:t>by love he's bound me</a:t>
            </a:r>
          </a:p>
          <a:p>
            <a:pPr algn="ctr">
              <a:buFont typeface="Symbol" panose="05050102010706020507" pitchFamily="18" charset="2"/>
              <a:buNone/>
            </a:pPr>
            <a:r>
              <a:rPr lang="en-AU" altLang="en-US" sz="4000" dirty="0"/>
              <a:t>To serve him joyfully.</a:t>
            </a:r>
          </a:p>
        </p:txBody>
      </p:sp>
      <p:sp>
        <p:nvSpPr>
          <p:cNvPr id="2" name="TextBox 8">
            <a:extLst>
              <a:ext uri="{FF2B5EF4-FFF2-40B4-BE49-F238E27FC236}">
                <a16:creationId xmlns:a16="http://schemas.microsoft.com/office/drawing/2014/main" id="{9CDCE4C9-3C7D-7F5D-E0BA-1197CB53B5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7988" y="5732463"/>
            <a:ext cx="6092825" cy="862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en-US" sz="1000" dirty="0">
                <a:latin typeface="akagi_probook"/>
              </a:rPr>
              <a:t>CCLI Song # 3320514</a:t>
            </a:r>
          </a:p>
          <a:p>
            <a:pPr eaLnBrk="1" hangingPunct="1"/>
            <a:r>
              <a:rPr lang="en-US" altLang="en-US" sz="1000" dirty="0">
                <a:latin typeface="akagi_probook"/>
              </a:rPr>
              <a:t>Miriam Richards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US" altLang="en-US" sz="1000" dirty="0">
                <a:latin typeface="akagi_probook"/>
              </a:rPr>
              <a:t>© Salvationist Publishing &amp; Supplies Ltd. (Admin. by </a:t>
            </a:r>
            <a:r>
              <a:rPr lang="en-US" altLang="en-US" sz="1000" dirty="0" err="1">
                <a:latin typeface="akagi_probook"/>
              </a:rPr>
              <a:t>CopyCare</a:t>
            </a:r>
            <a:r>
              <a:rPr lang="en-US" altLang="en-US" sz="1000" dirty="0">
                <a:latin typeface="akagi_probook"/>
              </a:rPr>
              <a:t> Pacific Pty. Ltd.)</a:t>
            </a:r>
          </a:p>
          <a:p>
            <a:pPr eaLnBrk="1" hangingPunct="1"/>
            <a:r>
              <a:rPr lang="en-US" altLang="en-US" sz="1000" i="1" dirty="0">
                <a:latin typeface="akagi_probook"/>
              </a:rPr>
              <a:t>For use solely with the </a:t>
            </a:r>
            <a:r>
              <a:rPr lang="en-US" altLang="en-US" sz="1000" i="1" dirty="0" err="1">
                <a:latin typeface="akagi_probook"/>
              </a:rPr>
              <a:t>SongSelect</a:t>
            </a:r>
            <a:r>
              <a:rPr lang="en-US" altLang="en-US" sz="1000" i="1" dirty="0">
                <a:latin typeface="akagi_probook"/>
              </a:rPr>
              <a:t>® </a:t>
            </a:r>
            <a:r>
              <a:rPr lang="en-US" altLang="en-US" sz="1000" i="1" dirty="0">
                <a:latin typeface="akagi_probook"/>
                <a:hlinkClick r:id="rId2"/>
              </a:rPr>
              <a:t>Terms of Use</a:t>
            </a:r>
            <a:r>
              <a:rPr lang="en-US" altLang="en-US" sz="1000" i="1" dirty="0">
                <a:latin typeface="akagi_probook"/>
              </a:rPr>
              <a:t>. All rights reserved. </a:t>
            </a:r>
            <a:r>
              <a:rPr lang="en-US" altLang="en-US" sz="1000" i="1" dirty="0">
                <a:latin typeface="akagi_probook"/>
                <a:hlinkClick r:id="rId3"/>
              </a:rPr>
              <a:t>www.ccli.com</a:t>
            </a:r>
            <a:endParaRPr lang="en-US" altLang="en-US" sz="1000" i="1" dirty="0">
              <a:latin typeface="akagi_probook"/>
            </a:endParaRPr>
          </a:p>
          <a:p>
            <a:pPr eaLnBrk="1" hangingPunct="1"/>
            <a:r>
              <a:rPr lang="en-US" altLang="en-US" sz="1000" dirty="0">
                <a:latin typeface="akagi_probook"/>
              </a:rPr>
              <a:t>CCLI </a:t>
            </a:r>
            <a:r>
              <a:rPr lang="en-US" altLang="en-US" sz="1000" dirty="0" err="1">
                <a:latin typeface="akagi_probook"/>
              </a:rPr>
              <a:t>Licence</a:t>
            </a:r>
            <a:r>
              <a:rPr lang="en-US" altLang="en-US" sz="1000" dirty="0">
                <a:latin typeface="akagi_probook"/>
              </a:rPr>
              <a:t> #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59</TotalTime>
  <Words>293</Words>
  <Application>Microsoft Office PowerPoint</Application>
  <PresentationFormat>Widescreen</PresentationFormat>
  <Paragraphs>42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Calibri</vt:lpstr>
      <vt:lpstr>Arial</vt:lpstr>
      <vt:lpstr>Calibri Light</vt:lpstr>
      <vt:lpstr>Symbol</vt:lpstr>
      <vt:lpstr>akagi_probook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E. Langley Smith</dc:creator>
  <cp:lastModifiedBy>Narelle Wheaton</cp:lastModifiedBy>
  <cp:revision>13</cp:revision>
  <dcterms:created xsi:type="dcterms:W3CDTF">2000-03-24T09:54:45Z</dcterms:created>
  <dcterms:modified xsi:type="dcterms:W3CDTF">2023-06-19T03:23:56Z</dcterms:modified>
</cp:coreProperties>
</file>