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61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695" autoAdjust="0"/>
    <p:restoredTop sz="96357" autoAdjust="0"/>
  </p:normalViewPr>
  <p:slideViewPr>
    <p:cSldViewPr>
      <p:cViewPr varScale="1">
        <p:scale>
          <a:sx n="106" d="100"/>
          <a:sy n="106" d="100"/>
        </p:scale>
        <p:origin x="1242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D3B385-C074-E959-6DB9-9014AB30F7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BFEA56-FCF7-9A47-2807-0A01D1618C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2F331B-7F5D-02A4-8DA4-C9CB96EE2B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148CB5-3922-45B2-AF0D-1545DE8459A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04132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00219F-BFA2-E79B-DD9B-7107B9EE1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3F698-55AA-41FF-8C43-23BD14F50C7A}" type="datetimeFigureOut">
              <a:rPr lang="en-AU"/>
              <a:pPr>
                <a:defRPr/>
              </a:pPr>
              <a:t>21/06/2023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F63CA7-EADA-A3C1-B290-D84B3EF3B9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C8E4EF-4159-94BB-A6C9-1B5122669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F2F550-26F3-4383-842C-9B43D0F46445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8513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267533-561D-5105-C1AE-A49D3A430C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E3932B-77DB-44E8-99B6-627E0A8AFDD2}" type="datetimeFigureOut">
              <a:rPr lang="en-AU"/>
              <a:pPr>
                <a:defRPr/>
              </a:pPr>
              <a:t>21/06/2023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2430AD-9BC7-B5DF-D8F3-0D31B462B2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84D62D-C6A9-5033-1E78-456B1A6DE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02425-6729-4407-8844-62D35D884F2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579834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D111A9-0E04-E571-9D15-4A9ABB6B15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2A724-3728-42FC-8C54-C01168AC0D15}" type="datetimeFigureOut">
              <a:rPr lang="en-AU"/>
              <a:pPr>
                <a:defRPr/>
              </a:pPr>
              <a:t>21/06/2023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D58EE3-56BB-D700-FFE9-826F1D778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5F91B1-3F51-49E0-CA8A-0507DA599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A87477-4ADC-451E-A552-589786E3CC5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56988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C35059-23D2-909F-7469-A0FAF5EDB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91691-9F8F-4FD6-A11F-BB01090C8625}" type="datetimeFigureOut">
              <a:rPr lang="en-AU"/>
              <a:pPr>
                <a:defRPr/>
              </a:pPr>
              <a:t>21/06/2023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29C0FF-D1B1-F267-B491-324DB6AA91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4E4E04-92AF-0AA0-CBC0-FD975CBFF5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F9E42-DD45-46A8-86FA-C929F02B5435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184925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1024315-BE7A-1BE7-47EA-33B6531C5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78080-11FB-4419-96F8-67B88451FEBA}" type="datetimeFigureOut">
              <a:rPr lang="en-AU"/>
              <a:pPr>
                <a:defRPr/>
              </a:pPr>
              <a:t>21/06/2023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07C64C6-52F5-68E5-C407-327B383F8A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59CCDB-1596-1347-B9F5-28A019467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18C50F-747D-48AB-9113-7DA7C3BFB40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76564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BEF0047-C329-3963-740A-562E8A3D8E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4FF03-79A6-4E70-887B-55428CD1A2BE}" type="datetimeFigureOut">
              <a:rPr lang="en-AU"/>
              <a:pPr>
                <a:defRPr/>
              </a:pPr>
              <a:t>21/06/2023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761520D-BF8B-C300-8369-A9162825BA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7833924-56B2-EB03-29B5-A22E9115E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F3975A-B536-48F2-ACF6-BCB1E1A3ECF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385883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FE9C6D0-7909-6866-A0FD-5EAA9F8EE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47DC6F-37FC-4471-9D5E-EC9AA652F9D4}" type="datetimeFigureOut">
              <a:rPr lang="en-AU"/>
              <a:pPr>
                <a:defRPr/>
              </a:pPr>
              <a:t>21/06/2023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BB16CD8-B053-FAD3-1EE6-4D40BD184C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13D68A0-036E-F3AA-C5A9-347D4E0D7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1F1F0-5D04-40F2-8AF4-6EF999299F9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801880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BF3A358-03AA-62C5-3ED5-885847BCCE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EEDCA-60C9-4628-87A7-A53987841F6F}" type="datetimeFigureOut">
              <a:rPr lang="en-AU"/>
              <a:pPr>
                <a:defRPr/>
              </a:pPr>
              <a:t>21/06/2023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24B9E0E-B41C-835D-79CF-56106A2B8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99A5045-7C52-5449-6F0C-85BBA59230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7C6C2-79F2-4794-8961-F7B841E175D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150209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47BE6B9-611D-ACDB-FCF8-EDF928EFE6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98F9EA-E8AA-4054-8297-F00F76639F55}" type="datetimeFigureOut">
              <a:rPr lang="en-AU"/>
              <a:pPr>
                <a:defRPr/>
              </a:pPr>
              <a:t>21/06/2023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C6DFB54-17A4-3C92-575A-205D422AD2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0482AC9-D73A-6A07-BB81-CD2AC72AC0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8C82C-9862-41AC-AF5D-8B65E1EEBE7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9380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93953D6-8494-3C30-E330-30D51D8DE6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BB2C9D-AF94-454C-9A6B-63F028327EC7}" type="datetimeFigureOut">
              <a:rPr lang="en-AU"/>
              <a:pPr>
                <a:defRPr/>
              </a:pPr>
              <a:t>21/06/2023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27B9DCF-D008-44AB-B004-D975FEABC0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72CEEB0-62DA-C3C2-5B29-C73DE21E6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150F21-ACEB-4FCD-85F3-52EB4B5A0E44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02421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817822D-ADAF-EF38-06B4-260DCF93B1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2DC5823-6822-E512-A485-3383E2522F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857DBF-0D1B-97FA-9E32-E2ADCD574A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BE81256-6C1B-44F7-BF7F-56D50BD03355}" type="datetimeFigureOut">
              <a:rPr lang="en-AU"/>
              <a:pPr>
                <a:defRPr/>
              </a:pPr>
              <a:t>21/06/2023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BB5D53-488E-C3BC-F7D2-AB3EB327B7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E17BC9-1209-5E25-12CF-27E0CE1089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8B83AA6-EAEA-4F8A-8B7E-177F8070B4E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8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9FCF9144-79E3-FB17-61B2-BC55327450D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58813" y="692150"/>
            <a:ext cx="10874375" cy="5473700"/>
          </a:xfrm>
        </p:spPr>
        <p:txBody>
          <a:bodyPr/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I want to be a soldier of the cross,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Brave‑hearted and true;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I want to be a soldier of the cross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I do, I do, I do, I do.    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I want to be a soldier of the cross,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Telling out the story,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Walking with Jesus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All the way to Glory.</a:t>
            </a:r>
            <a:endParaRPr lang="en-AU" altLang="en-US" sz="3600"/>
          </a:p>
        </p:txBody>
      </p:sp>
      <p:sp>
        <p:nvSpPr>
          <p:cNvPr id="3075" name="TextBox 6">
            <a:extLst>
              <a:ext uri="{FF2B5EF4-FFF2-40B4-BE49-F238E27FC236}">
                <a16:creationId xmlns:a16="http://schemas.microsoft.com/office/drawing/2014/main" id="{E0B02215-A9F2-2010-C1D1-F64E9109C1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088" y="6165850"/>
            <a:ext cx="60960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100"/>
              <a:t>I want to be a soldier of the cross	</a:t>
            </a:r>
          </a:p>
          <a:p>
            <a:pPr eaLnBrk="1" hangingPunct="1"/>
            <a:r>
              <a:rPr lang="en-US" altLang="en-US" sz="1100"/>
              <a:t>Arthur Smith Arnott (1870-1941)</a:t>
            </a:r>
          </a:p>
          <a:p>
            <a:pPr eaLnBrk="1" hangingPunct="1"/>
            <a:r>
              <a:rPr lang="en-US" altLang="en-US" sz="1100"/>
              <a:t>© The General of The Salvation Army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</TotalTime>
  <Words>84</Words>
  <Application>Microsoft Office PowerPoint</Application>
  <PresentationFormat>Widescreen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Arial</vt:lpstr>
      <vt:lpstr>Calibri Light</vt:lpstr>
      <vt:lpstr>Office Theme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231. I Want to Be a Soldier </dc:title>
  <dc:creator>E. Langley Smith</dc:creator>
  <cp:lastModifiedBy>Narelle Wheaton</cp:lastModifiedBy>
  <cp:revision>4</cp:revision>
  <cp:lastPrinted>1601-01-01T00:00:00Z</cp:lastPrinted>
  <dcterms:created xsi:type="dcterms:W3CDTF">2002-03-06T11:12:37Z</dcterms:created>
  <dcterms:modified xsi:type="dcterms:W3CDTF">2023-06-21T08:15:33Z</dcterms:modified>
</cp:coreProperties>
</file>