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841F8-2A75-5FBC-A578-18BFA5A06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3FDE4-AF12-BF18-EECE-FC7D3FFFE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8772D-69A2-FD54-BC44-268CC4979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0A15-4FEB-4836-A1EE-02D0017DE0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687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48246-AA2C-13AE-F878-97776FD74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7B021F-CF2A-7243-FE66-FCF0C3FFD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02FEA-50EC-F961-CF27-2E5B27302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57C5F-689A-4ACA-A228-4DDB70A751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738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8FE63D-D6A4-2A83-2DBC-7E595F718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48FB6-AD47-DF0F-21D4-5A598FEA5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2FE93-E9F9-93A5-3EAE-0E6FB9426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90BC8-AD8A-4225-BB37-53A76B581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7539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A7666-5CBF-A0C8-2840-761D1F591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EE753-50AB-8CEF-EBFF-788AF06B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789EE-93F5-D233-7217-D61CBF94E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2A840-5442-4160-9A89-B0DDD2438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779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B42A07-C8CB-8DEC-FCFB-D33367B59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FE2F8-3F16-18C5-497F-C4705A1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363A1-37F8-2543-5F04-6DD16CEC6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76CB-93F0-4676-97DA-CE19152161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3622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284B83-AE31-745E-9CBA-D754F78F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2F4E81-931F-4AFC-00C2-4A9620D5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79AC54-024B-706D-1859-2C9C61EE7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FDAAA-4192-4F41-B776-61D5B88562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985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836DBD8-E04B-84D2-827F-AAD9DD4D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E36CCDA-4DB4-320C-0729-6C4DCBFC7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E615D3-271E-A3B5-3D59-16B83EC8C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47F12-E342-4FEE-88B4-3E860235A3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01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071A5C1-162F-BABE-DC71-56E660B6A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FB74A1-809B-EB4A-CC66-5788AE3A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B0A750-4001-B4FF-80C3-FEE86349B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A5DFA-4ED8-421A-96A2-32D9665A15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8724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DBACC70-9D58-C87C-67C7-B35B9C50A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2E31796-7DB7-F040-B72E-B0DF2663D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C27C3C-EC2C-73B5-BDAC-F68B3F537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E5F08-27E8-432E-BADA-ADCD9A0959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2394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25B94B-DDF9-E2B0-4153-6A82521F3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2C7A91-E13D-8A93-BDAE-2EBA26205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ABA2B5-31CD-282C-1E35-3B4691173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50C4-6D8D-43F6-8105-7E01129CB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633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3404E9-9AEB-F58A-C426-AA112EEBA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E10540-0028-2E2F-0ED4-EB6F2F8AB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E60BCB-37EB-437F-CE1C-98DE5F412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8636-F798-4421-A901-D787B3513A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6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A44A9D6-8731-A540-EC1D-87193B0174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80948A2-EFB7-4DC8-A421-3AA41A7F0D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8FDE8-F258-51B5-9DB5-BB64BC82E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D0528-E96C-780F-7FD7-2CD4B49FD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88005-DE2F-7BD3-72D5-457DD3AA51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8464FD-B552-4515-95F1-25EE4D9099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22972C59-4425-4C38-2DAA-DC6DCD57BB5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52600" y="1346200"/>
            <a:ext cx="8686800" cy="416560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When my heart was so hard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That I ne'er would regard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The salvation held up to my sight,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To the cross then I came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In my darkness and shame,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'twas there that I first saw 	the light.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D135636-AB53-844D-D6F6-6185BB2065E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498600"/>
            <a:ext cx="8763000" cy="386080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At the cross, at the cross,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where I first saw the light,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the burden of my heart rolled away;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It was there, by faith, I received my sight,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now I am happy all the day</a:t>
            </a:r>
            <a:r>
              <a:rPr lang="en-AU" altLang="en-US" dirty="0">
                <a:cs typeface="Times New Roman" panose="02020603050405020304" pitchFamily="18" charset="0"/>
              </a:rPr>
              <a:t>.</a:t>
            </a:r>
            <a:r>
              <a:rPr lang="en-US" altLang="en-US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63B7059-7D34-D5FA-FF47-E184ED48FE1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66900" y="1087438"/>
            <a:ext cx="8458200" cy="4683125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In my blindness I thought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That no power could have 	wrought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Such a marvel of wonder and might;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But 'twas done, for I felt,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At the cross as I knelt,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That my darkness was turned into light</a:t>
            </a:r>
            <a:r>
              <a:rPr lang="en-AU" altLang="en-US" dirty="0">
                <a:cs typeface="Times New Roman" panose="02020603050405020304" pitchFamily="18" charset="0"/>
              </a:rPr>
              <a:t>.</a:t>
            </a:r>
            <a:r>
              <a:rPr lang="en-US" altLang="en-US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EE03BA0-2A93-AF38-0D84-F43EEF374E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498600"/>
            <a:ext cx="8763000" cy="386080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At the cross, at the cross,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where I first saw the light,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the burden of my heart rolled away;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It was there, by faith, I received my sight,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now I am happy all the day</a:t>
            </a:r>
            <a:r>
              <a:rPr lang="en-AU" altLang="en-US" dirty="0">
                <a:cs typeface="Times New Roman" panose="02020603050405020304" pitchFamily="18" charset="0"/>
              </a:rPr>
              <a:t>.</a:t>
            </a:r>
            <a:r>
              <a:rPr lang="en-US" altLang="en-US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94C22FA-4EF4-2A78-E6DD-4B449504DA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87488" y="1130300"/>
            <a:ext cx="9217025" cy="459740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Then the gloom had all passed,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And, rejoicing at last,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 was sure that my soul was made right;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For my Lord, I could see,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In his love died for me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On the cross, where I first saw 	the light.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1145E013-9B43-D9D7-5F3B-D4007859AE6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498600"/>
            <a:ext cx="8763000" cy="3860800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At the cross, at the cross,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where I first saw the light,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the burden of my heart rolled away;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It was there, by faith, I received my sight,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And now I am happy all the day</a:t>
            </a:r>
            <a:r>
              <a:rPr lang="en-AU" altLang="en-US" dirty="0">
                <a:cs typeface="Times New Roman" panose="02020603050405020304" pitchFamily="18" charset="0"/>
              </a:rPr>
              <a:t>.</a:t>
            </a:r>
            <a:r>
              <a:rPr lang="en-US" altLang="en-US" dirty="0"/>
              <a:t> 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B52F701C-AB31-4BA5-6249-CCA3C8417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9950"/>
            <a:ext cx="39592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When my heart was so hard</a:t>
            </a:r>
          </a:p>
          <a:p>
            <a:pPr eaLnBrk="1" hangingPunct="1"/>
            <a:r>
              <a:rPr lang="en-US" altLang="en-US" sz="1100" dirty="0"/>
              <a:t>Herbert H. Booth (1862-1926) (verses), Anon (chorus)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305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395</dc:title>
  <dc:creator>Perth Fortress</dc:creator>
  <cp:lastModifiedBy>Narelle Wheaton</cp:lastModifiedBy>
  <cp:revision>9</cp:revision>
  <dcterms:created xsi:type="dcterms:W3CDTF">2001-02-02T02:18:49Z</dcterms:created>
  <dcterms:modified xsi:type="dcterms:W3CDTF">2023-06-14T07:16:03Z</dcterms:modified>
</cp:coreProperties>
</file>