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7" r:id="rId5"/>
    <p:sldId id="261" r:id="rId6"/>
    <p:sldId id="262" r:id="rId7"/>
    <p:sldId id="258" r:id="rId8"/>
    <p:sldId id="264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C9665A-13D8-4A09-B094-AD533C655283}" v="1" dt="2023-06-22T07:30:49.1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1C9665A-13D8-4A09-B094-AD533C655283}"/>
    <pc:docChg chg="custSel modSld">
      <pc:chgData name="Narelle Wheaton" userId="6e1b2b30-480e-4f91-806b-6735d5b9e446" providerId="ADAL" clId="{51C9665A-13D8-4A09-B094-AD533C655283}" dt="2023-06-22T07:30:49.135" v="15"/>
      <pc:docMkLst>
        <pc:docMk/>
      </pc:docMkLst>
      <pc:sldChg chg="modSp mod">
        <pc:chgData name="Narelle Wheaton" userId="6e1b2b30-480e-4f91-806b-6735d5b9e446" providerId="ADAL" clId="{51C9665A-13D8-4A09-B094-AD533C655283}" dt="2023-06-22T06:43:25.746" v="12" actId="404"/>
        <pc:sldMkLst>
          <pc:docMk/>
          <pc:sldMk cId="4077754143" sldId="256"/>
        </pc:sldMkLst>
        <pc:spChg chg="mod">
          <ac:chgData name="Narelle Wheaton" userId="6e1b2b30-480e-4f91-806b-6735d5b9e446" providerId="ADAL" clId="{51C9665A-13D8-4A09-B094-AD533C655283}" dt="2023-06-22T06:43:25.746" v="12" actId="404"/>
          <ac:spMkLst>
            <pc:docMk/>
            <pc:sldMk cId="4077754143" sldId="256"/>
            <ac:spMk id="3" creationId="{DB208390-31E8-44A9-B7B1-D0994BCA2D17}"/>
          </ac:spMkLst>
        </pc:spChg>
      </pc:sldChg>
      <pc:sldChg chg="modSp mod">
        <pc:chgData name="Narelle Wheaton" userId="6e1b2b30-480e-4f91-806b-6735d5b9e446" providerId="ADAL" clId="{51C9665A-13D8-4A09-B094-AD533C655283}" dt="2023-06-22T06:43:32.894" v="13" actId="404"/>
        <pc:sldMkLst>
          <pc:docMk/>
          <pc:sldMk cId="3240337316" sldId="259"/>
        </pc:sldMkLst>
        <pc:spChg chg="mod">
          <ac:chgData name="Narelle Wheaton" userId="6e1b2b30-480e-4f91-806b-6735d5b9e446" providerId="ADAL" clId="{51C9665A-13D8-4A09-B094-AD533C655283}" dt="2023-06-22T06:43:32.894" v="13" actId="404"/>
          <ac:spMkLst>
            <pc:docMk/>
            <pc:sldMk cId="3240337316" sldId="259"/>
            <ac:spMk id="3" creationId="{DB208390-31E8-44A9-B7B1-D0994BCA2D17}"/>
          </ac:spMkLst>
        </pc:spChg>
      </pc:sldChg>
      <pc:sldChg chg="addSp modSp">
        <pc:chgData name="Narelle Wheaton" userId="6e1b2b30-480e-4f91-806b-6735d5b9e446" providerId="ADAL" clId="{51C9665A-13D8-4A09-B094-AD533C655283}" dt="2023-06-22T07:30:49.135" v="15"/>
        <pc:sldMkLst>
          <pc:docMk/>
          <pc:sldMk cId="4141017427" sldId="263"/>
        </pc:sldMkLst>
        <pc:spChg chg="add mod">
          <ac:chgData name="Narelle Wheaton" userId="6e1b2b30-480e-4f91-806b-6735d5b9e446" providerId="ADAL" clId="{51C9665A-13D8-4A09-B094-AD533C655283}" dt="2023-06-22T07:30:49.135" v="15"/>
          <ac:spMkLst>
            <pc:docMk/>
            <pc:sldMk cId="4141017427" sldId="263"/>
            <ac:spMk id="2" creationId="{88C43901-BF6C-5E66-0661-43702F4F8479}"/>
          </ac:spMkLst>
        </pc:spChg>
      </pc:sldChg>
      <pc:sldChg chg="delSp mod">
        <pc:chgData name="Narelle Wheaton" userId="6e1b2b30-480e-4f91-806b-6735d5b9e446" providerId="ADAL" clId="{51C9665A-13D8-4A09-B094-AD533C655283}" dt="2023-06-22T07:30:47.216" v="14" actId="21"/>
        <pc:sldMkLst>
          <pc:docMk/>
          <pc:sldMk cId="2933595450" sldId="264"/>
        </pc:sldMkLst>
        <pc:spChg chg="del">
          <ac:chgData name="Narelle Wheaton" userId="6e1b2b30-480e-4f91-806b-6735d5b9e446" providerId="ADAL" clId="{51C9665A-13D8-4A09-B094-AD533C655283}" dt="2023-06-22T07:30:47.216" v="14" actId="21"/>
          <ac:spMkLst>
            <pc:docMk/>
            <pc:sldMk cId="2933595450" sldId="264"/>
            <ac:spMk id="4" creationId="{6B47595E-3B4F-4FAA-8BCE-EF093DCB47A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622DB-79B9-4DB0-AD6D-7224808425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56C8B6-B8EA-41A7-9E5C-55877245D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05DB1-278D-41AB-8F1D-196FCFFE2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E6E7E-EC76-40E3-B551-407ED1C52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EBA5C-8C49-4079-AEE7-6938A31D3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5056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B2734-FB2F-4D78-8CC2-D7C8955EB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3516CF-1A63-4C66-A251-E0D56947D5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E30EA-A9F1-4222-9266-B635A7FE6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C34E6-00F6-4AE6-822F-77B1732A3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BB245-4D37-4902-BF0D-F2A3E7CC2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4976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2A3D4B-41B2-4C08-991A-FAECE9C846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0CEB70-4EB5-4903-9A9E-25D735F509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61948-604A-4B0D-A231-82064888A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1FE295-2777-41BD-9490-EA543EAF1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5BD77-33B6-49AD-8315-0ECB2847C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5470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96117-937C-478E-ADAD-95AA409E9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9452D-E499-4466-954C-3772210C0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935ABF-CAFE-449C-A59B-760E180AF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370E77-8B17-430B-AD8B-FA27B1AC1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2D613-1F0B-4D5B-B282-7A756619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0490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348C0-E4AF-46AF-BFD2-155A099D1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04C752-0956-4D45-A661-A9EE3FA12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A3435-0B3B-44A0-815F-36D4EA28A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586FC-8528-4EAA-B6E4-837614F93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49FDD-2F57-480A-AD2C-E5EBD18D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49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E6A30-BDFC-40F9-96C3-220426BD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FE64D-74DE-4FC3-ADDA-621FD5CF26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432834-8E1F-4FD1-8847-436220298F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B732EC-7B20-4216-9830-3551791FC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8EF478-004F-4B1F-A1A1-B572D4C51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559FB8-5AC8-4768-B4CB-4850875E3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214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48145-8370-4A52-8278-E5CDF9584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58C1BD-05B1-4078-9AC6-08DC467DC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C6775-0EB6-4644-B758-ECA78999ED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223D95-EE28-43A8-86FD-E59FA9DE22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07B25C-C118-47CE-9A3E-40520BCB62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54C20C-3E14-4947-8149-0A167C7CA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DBE766-A828-4809-B48D-FA6074755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53263D-BA0D-4571-B17B-0B3F2468B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695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026ED-0154-44A6-92DD-76CDF5307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2630C2-08E0-444D-B361-CA5F783EE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30F357-8872-4BA3-8268-3F9637095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1032E4-8807-4E23-9608-116D2D3F1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3706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3B4FBA-9E32-48E4-9913-D7748CEDD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804AC0-0DED-417D-A3F3-798C25DFF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62C1E2-CDAE-4CFB-993C-268E742B5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716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F5D59-50A4-4B37-8116-7886678C1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A2D1E-E7E2-414F-B962-9A67CCC2D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4CF23D-B05E-4C31-9286-8C35EB400B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517A26-7432-4E7C-B9B1-40D48938C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CC6798-D689-4A85-BE55-8545FC447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FBEDF7-F62B-488F-8621-A1E2C160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10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72BE8-138D-4595-911D-7AC1A1765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B32B5B-CE3E-4B6D-AFD2-5016536E76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D92349-3DB8-4DE5-97F6-9D51539D22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817BE3-1EAD-45F9-A13C-FDC54230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5336F5-7B89-4922-9B68-8D18C9844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F47CE5-29F2-485F-AF31-308CC99D0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66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04F6C-10C1-4F27-B23E-6C615F94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A0DF08-228C-48FF-810D-CBD33C4381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CE1FE-689E-471F-80A2-12F918A5A9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45B15-3A2E-4559-95B6-4264BFF8F39B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D4A2B-358E-4DD5-BB4D-ACB986BAEB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A683E-7ECC-47FB-9897-BA5505FD4C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BF8FB-303C-48C6-B913-6380C82D38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38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0280"/>
            <a:ext cx="9144000" cy="491744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joy in The Salvation Army,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 in the Army of the Lord.</a:t>
            </a:r>
          </a:p>
          <a:p>
            <a:r>
              <a:rPr lang="en-US" sz="4000" dirty="0">
                <a:solidFill>
                  <a:schemeClr val="bg1"/>
                </a:solidFill>
              </a:rPr>
              <a:t>Sing to God, sing to God,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loud joyful songs of praise;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Beat the drums, beat the drums,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While salvation music plays.</a:t>
            </a:r>
          </a:p>
        </p:txBody>
      </p:sp>
    </p:spTree>
    <p:extLst>
      <p:ext uri="{BB962C8B-B14F-4D97-AF65-F5344CB8AC3E}">
        <p14:creationId xmlns:p14="http://schemas.microsoft.com/office/powerpoint/2010/main" val="4077754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6080"/>
            <a:ext cx="9144000" cy="354584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Play the music, play, sing the happy song,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Loud hosannas shout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the happy throng,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the Happy Land we'll march along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be joyful all the way.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73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53920"/>
            <a:ext cx="9144000" cy="255016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joy in The Salvation Army,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 in the Army of the Lord.</a:t>
            </a:r>
          </a:p>
        </p:txBody>
      </p:sp>
    </p:spTree>
    <p:extLst>
      <p:ext uri="{BB962C8B-B14F-4D97-AF65-F5344CB8AC3E}">
        <p14:creationId xmlns:p14="http://schemas.microsoft.com/office/powerpoint/2010/main" val="3240337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99440"/>
            <a:ext cx="9144000" cy="565912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joy in The Salvation Army,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 in the Army of the Lord.</a:t>
            </a:r>
          </a:p>
          <a:p>
            <a:r>
              <a:rPr lang="en-US" sz="4000" dirty="0">
                <a:solidFill>
                  <a:schemeClr val="bg1"/>
                </a:solidFill>
              </a:rPr>
              <a:t>Blood and fire, Blood and Fire,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Is the Army soldier's might;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Blood and fire, Blood and Fire,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Is our victory in the fight.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381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7680"/>
            <a:ext cx="9144000" cy="334264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 con..</a:t>
            </a:r>
          </a:p>
          <a:p>
            <a:r>
              <a:rPr lang="en-US" sz="4000" dirty="0">
                <a:solidFill>
                  <a:schemeClr val="bg1"/>
                </a:solidFill>
              </a:rPr>
              <a:t>'Tis the Blood and Fire gives the battle cry,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'Tis the Blood and Fire makes the foe to fly,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'Tis the Blood and Fire gives the Army joy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victory all the way.</a:t>
            </a:r>
          </a:p>
        </p:txBody>
      </p:sp>
    </p:spTree>
    <p:extLst>
      <p:ext uri="{BB962C8B-B14F-4D97-AF65-F5344CB8AC3E}">
        <p14:creationId xmlns:p14="http://schemas.microsoft.com/office/powerpoint/2010/main" val="2564117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53920"/>
            <a:ext cx="9144000" cy="255016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joy in The Salvation Army,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 in the Army of the Lord.</a:t>
            </a:r>
          </a:p>
        </p:txBody>
      </p:sp>
    </p:spTree>
    <p:extLst>
      <p:ext uri="{BB962C8B-B14F-4D97-AF65-F5344CB8AC3E}">
        <p14:creationId xmlns:p14="http://schemas.microsoft.com/office/powerpoint/2010/main" val="146312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62000"/>
            <a:ext cx="9144000" cy="53340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joy in The Salvation Army,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 in the Army of the Lord.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will sing, we will sing,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Till the world is full of joy;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will shout, we will shout,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Till glad voices rend the sky.</a:t>
            </a:r>
          </a:p>
        </p:txBody>
      </p:sp>
    </p:spTree>
    <p:extLst>
      <p:ext uri="{BB962C8B-B14F-4D97-AF65-F5344CB8AC3E}">
        <p14:creationId xmlns:p14="http://schemas.microsoft.com/office/powerpoint/2010/main" val="2110776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3760"/>
            <a:ext cx="9144000" cy="511048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 con...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a thousand bands and a thousand drums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will praise the Lord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bright, happy homes,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will sing and shout till the Master comes,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will ever praise the Lord.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595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208390-31E8-44A9-B7B1-D0994BCA2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53920"/>
            <a:ext cx="9144000" cy="255016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 is joy in The Salvation Army,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Joy! joy! joy! in the Army of the Lord.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C43901-BF6C-5E66-0661-43702F4F8479}"/>
              </a:ext>
            </a:extLst>
          </p:cNvPr>
          <p:cNvSpPr txBox="1"/>
          <p:nvPr/>
        </p:nvSpPr>
        <p:spPr>
          <a:xfrm>
            <a:off x="304800" y="6035040"/>
            <a:ext cx="242824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Joy! joy! joy! there is joy in The Salvation</a:t>
            </a:r>
          </a:p>
          <a:p>
            <a:r>
              <a:rPr lang="en-US" sz="1050" dirty="0">
                <a:solidFill>
                  <a:schemeClr val="bg1"/>
                </a:solidFill>
              </a:rPr>
              <a:t>William James Pearson (1832-1892)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4141017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399</Words>
  <Application>Microsoft Office PowerPoint</Application>
  <PresentationFormat>Widescreen</PresentationFormat>
  <Paragraphs>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2022-10-03T05:56:15Z</dcterms:created>
  <dcterms:modified xsi:type="dcterms:W3CDTF">2023-06-22T07:30:51Z</dcterms:modified>
</cp:coreProperties>
</file>