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D238EA-94FD-4B45-9839-C9ED1FC05A05}" v="1" dt="2023-06-26T05:44:04.9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FD238EA-94FD-4B45-9839-C9ED1FC05A05}"/>
    <pc:docChg chg="custSel modSld">
      <pc:chgData name="Narelle Wheaton" userId="6e1b2b30-480e-4f91-806b-6735d5b9e446" providerId="ADAL" clId="{1FD238EA-94FD-4B45-9839-C9ED1FC05A05}" dt="2023-06-26T05:44:11.011" v="33" actId="404"/>
      <pc:docMkLst>
        <pc:docMk/>
      </pc:docMkLst>
      <pc:sldChg chg="modSp mod">
        <pc:chgData name="Narelle Wheaton" userId="6e1b2b30-480e-4f91-806b-6735d5b9e446" providerId="ADAL" clId="{1FD238EA-94FD-4B45-9839-C9ED1FC05A05}" dt="2023-06-26T05:43:41.050" v="26" actId="27636"/>
        <pc:sldMkLst>
          <pc:docMk/>
          <pc:sldMk cId="3060307211" sldId="256"/>
        </pc:sldMkLst>
        <pc:spChg chg="mod">
          <ac:chgData name="Narelle Wheaton" userId="6e1b2b30-480e-4f91-806b-6735d5b9e446" providerId="ADAL" clId="{1FD238EA-94FD-4B45-9839-C9ED1FC05A05}" dt="2023-06-26T05:43:41.050" v="26" actId="27636"/>
          <ac:spMkLst>
            <pc:docMk/>
            <pc:sldMk cId="3060307211" sldId="256"/>
            <ac:spMk id="3" creationId="{D57C1B04-3AD0-4481-B54B-8E07E984709A}"/>
          </ac:spMkLst>
        </pc:spChg>
      </pc:sldChg>
      <pc:sldChg chg="modSp mod">
        <pc:chgData name="Narelle Wheaton" userId="6e1b2b30-480e-4f91-806b-6735d5b9e446" providerId="ADAL" clId="{1FD238EA-94FD-4B45-9839-C9ED1FC05A05}" dt="2023-06-26T05:43:45.635" v="27" actId="404"/>
        <pc:sldMkLst>
          <pc:docMk/>
          <pc:sldMk cId="753129845" sldId="257"/>
        </pc:sldMkLst>
        <pc:spChg chg="mod">
          <ac:chgData name="Narelle Wheaton" userId="6e1b2b30-480e-4f91-806b-6735d5b9e446" providerId="ADAL" clId="{1FD238EA-94FD-4B45-9839-C9ED1FC05A05}" dt="2023-06-26T05:43:45.635" v="27" actId="404"/>
          <ac:spMkLst>
            <pc:docMk/>
            <pc:sldMk cId="753129845" sldId="257"/>
            <ac:spMk id="3" creationId="{D57C1B04-3AD0-4481-B54B-8E07E984709A}"/>
          </ac:spMkLst>
        </pc:spChg>
      </pc:sldChg>
      <pc:sldChg chg="modSp mod">
        <pc:chgData name="Narelle Wheaton" userId="6e1b2b30-480e-4f91-806b-6735d5b9e446" providerId="ADAL" clId="{1FD238EA-94FD-4B45-9839-C9ED1FC05A05}" dt="2023-06-26T05:43:49.812" v="28" actId="404"/>
        <pc:sldMkLst>
          <pc:docMk/>
          <pc:sldMk cId="1742396639" sldId="258"/>
        </pc:sldMkLst>
        <pc:spChg chg="mod">
          <ac:chgData name="Narelle Wheaton" userId="6e1b2b30-480e-4f91-806b-6735d5b9e446" providerId="ADAL" clId="{1FD238EA-94FD-4B45-9839-C9ED1FC05A05}" dt="2023-06-26T05:43:49.812" v="28" actId="404"/>
          <ac:spMkLst>
            <pc:docMk/>
            <pc:sldMk cId="1742396639" sldId="258"/>
            <ac:spMk id="3" creationId="{D57C1B04-3AD0-4481-B54B-8E07E984709A}"/>
          </ac:spMkLst>
        </pc:spChg>
      </pc:sldChg>
      <pc:sldChg chg="delSp modSp mod">
        <pc:chgData name="Narelle Wheaton" userId="6e1b2b30-480e-4f91-806b-6735d5b9e446" providerId="ADAL" clId="{1FD238EA-94FD-4B45-9839-C9ED1FC05A05}" dt="2023-06-26T05:44:02.676" v="31" actId="21"/>
        <pc:sldMkLst>
          <pc:docMk/>
          <pc:sldMk cId="3303618081" sldId="259"/>
        </pc:sldMkLst>
        <pc:spChg chg="mod">
          <ac:chgData name="Narelle Wheaton" userId="6e1b2b30-480e-4f91-806b-6735d5b9e446" providerId="ADAL" clId="{1FD238EA-94FD-4B45-9839-C9ED1FC05A05}" dt="2023-06-26T05:43:58.528" v="30" actId="404"/>
          <ac:spMkLst>
            <pc:docMk/>
            <pc:sldMk cId="3303618081" sldId="259"/>
            <ac:spMk id="3" creationId="{D57C1B04-3AD0-4481-B54B-8E07E984709A}"/>
          </ac:spMkLst>
        </pc:spChg>
        <pc:spChg chg="del">
          <ac:chgData name="Narelle Wheaton" userId="6e1b2b30-480e-4f91-806b-6735d5b9e446" providerId="ADAL" clId="{1FD238EA-94FD-4B45-9839-C9ED1FC05A05}" dt="2023-06-26T05:44:02.676" v="31" actId="21"/>
          <ac:spMkLst>
            <pc:docMk/>
            <pc:sldMk cId="3303618081" sldId="259"/>
            <ac:spMk id="4" creationId="{D50792D4-1192-4AF5-A89E-D772470FF4D2}"/>
          </ac:spMkLst>
        </pc:spChg>
      </pc:sldChg>
      <pc:sldChg chg="modSp mod">
        <pc:chgData name="Narelle Wheaton" userId="6e1b2b30-480e-4f91-806b-6735d5b9e446" providerId="ADAL" clId="{1FD238EA-94FD-4B45-9839-C9ED1FC05A05}" dt="2023-06-26T05:43:54.385" v="29" actId="404"/>
        <pc:sldMkLst>
          <pc:docMk/>
          <pc:sldMk cId="3341279177" sldId="260"/>
        </pc:sldMkLst>
        <pc:spChg chg="mod">
          <ac:chgData name="Narelle Wheaton" userId="6e1b2b30-480e-4f91-806b-6735d5b9e446" providerId="ADAL" clId="{1FD238EA-94FD-4B45-9839-C9ED1FC05A05}" dt="2023-06-26T05:43:54.385" v="29" actId="404"/>
          <ac:spMkLst>
            <pc:docMk/>
            <pc:sldMk cId="3341279177" sldId="260"/>
            <ac:spMk id="3" creationId="{D57C1B04-3AD0-4481-B54B-8E07E984709A}"/>
          </ac:spMkLst>
        </pc:spChg>
      </pc:sldChg>
      <pc:sldChg chg="addSp modSp mod">
        <pc:chgData name="Narelle Wheaton" userId="6e1b2b30-480e-4f91-806b-6735d5b9e446" providerId="ADAL" clId="{1FD238EA-94FD-4B45-9839-C9ED1FC05A05}" dt="2023-06-26T05:44:11.011" v="33" actId="404"/>
        <pc:sldMkLst>
          <pc:docMk/>
          <pc:sldMk cId="3967397598" sldId="261"/>
        </pc:sldMkLst>
        <pc:spChg chg="add mod">
          <ac:chgData name="Narelle Wheaton" userId="6e1b2b30-480e-4f91-806b-6735d5b9e446" providerId="ADAL" clId="{1FD238EA-94FD-4B45-9839-C9ED1FC05A05}" dt="2023-06-26T05:44:04.968" v="32"/>
          <ac:spMkLst>
            <pc:docMk/>
            <pc:sldMk cId="3967397598" sldId="261"/>
            <ac:spMk id="2" creationId="{6B27364B-D9AE-B912-6678-DC58D2928835}"/>
          </ac:spMkLst>
        </pc:spChg>
        <pc:spChg chg="mod">
          <ac:chgData name="Narelle Wheaton" userId="6e1b2b30-480e-4f91-806b-6735d5b9e446" providerId="ADAL" clId="{1FD238EA-94FD-4B45-9839-C9ED1FC05A05}" dt="2023-06-26T05:44:11.011" v="33" actId="404"/>
          <ac:spMkLst>
            <pc:docMk/>
            <pc:sldMk cId="3967397598" sldId="261"/>
            <ac:spMk id="3" creationId="{D57C1B04-3AD0-4481-B54B-8E07E98470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63C7D-0B86-499E-820B-B05B0DF0F8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2E8FC9-CED8-4463-B289-7D5BA331A1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693A1-7F27-441E-A41A-812BD99C0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4FB91-518E-4BE7-8626-D965D1EAD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EE7BE-0461-4480-9FB0-F023E8A5C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8230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5C2E4-189A-4771-BE8D-73E6E51D3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DCC2B3-FA0A-4894-8A30-D97320E42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53EE8-CCB7-4DFC-9B40-59FC6D94A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A0A87D-4A5D-408E-B07A-8B7F6673A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8E0C01-4C8F-4CC5-800E-84598117D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966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75F823-4E84-4FE8-ABE9-A74BC841A2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F5EFA-CB81-4425-B0B7-D8D78784C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A2BE5-5AC9-4387-A743-7E59F365E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43647-B5E0-48E3-9A32-6E8C2065A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99783-9562-4479-945B-434D6468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1690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D3C23-F9AE-4387-95F5-6C2E5EAC1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4DC84-4F96-48E7-9442-9BB9A32E20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42EE3-59B3-4C1E-AAF6-50AE72DD4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5672F-8584-4359-8F12-12CAB26E6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7D8E1-AF33-41DF-8D0D-756351EC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3340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F156C-D566-4E10-A752-1057A006D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77297B-86F0-4AD0-8913-708C04C8A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CB6B5-CD73-424C-8823-BC115EC3E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6FB56-0F76-4781-9172-1189EE31B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43A2B-8D47-4C71-9C93-3A8DA3C81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057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415AE-EB23-40B0-B4B0-FBACA7915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9697A-37B7-4E3E-8691-7A01108A0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23D0C4-E86B-4C71-A9D2-439478FF36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E753B-73ED-4CFD-AB73-65F3DE7C1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D75C0A-DBE9-47BE-8CBB-4EF0677C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44A37-D3D7-484D-AC51-13B64E87B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3922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4F30-357B-49C2-A6ED-90620DF46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626B3-B805-4FD1-9580-E2F6BECB6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850437-91A9-4AD7-B957-8E117392B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F85E6D-9EDF-41BE-AFF6-6F3180833F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4A5235-4290-4495-A31A-0928609AB9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47C8A0-A98C-490A-B8CB-3FDC44267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6E3054-ED03-418A-A787-5B79301F0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959C4-7235-4DF9-8695-E063FF41E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4507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CEAC32-EF2A-4A3F-8568-68AF2175A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51C941-F7E8-42C4-BC62-91A67CF33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234CD7-5E70-41BD-8368-04F1759B6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5592C-A26D-448B-9586-57FBB0DFF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5939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1EBD2B-2F8F-4C93-BFE0-B7148B488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CD32A6-CB9D-4C69-BE98-B8211937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29138D-557E-4508-B120-E769D13BE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943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90D12-465F-49DF-9C18-95EFD13ED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A0E13-3166-4E7C-8E59-D8ECFC8AA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837C7-6716-4B20-AD3C-87F59C95A3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D563F-2751-4126-A953-C38B7F0D9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737D0-0927-4B38-BC07-A78880C5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66F9D-A1F9-4121-83E5-D005324C0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568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2E676-D74D-4551-9AC6-976C4EEDF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54E095-D435-4DDE-BCB7-07AAB501A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C5324-538D-4B86-BDD9-E29B253CD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A0D3F4-7FF2-48CA-A7AF-275FBD2BD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A6FA59-4059-4EC2-A6BC-6FC25BAA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F073BF-EE33-4C13-BE15-21BDB443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6216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6A23A4-B4A3-4459-AFA1-94E3F43A4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DC814-78C4-4049-9594-4A7A07B8C7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CBE70-2FD6-41DC-91F4-93D216BD9C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429E4-08BE-4C12-A930-412106EA566F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9CDDE-F278-4710-8779-B2BFBC46C5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30C5F-FEF3-4B89-AEA8-B7B72AD0A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8D52F-3D66-4F52-87F0-A730F58FAB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949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5623"/>
            <a:ext cx="9144000" cy="3398520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shout aloud throughout the land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praises of our God,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fight beneath our flag unfurled,</a:t>
            </a:r>
          </a:p>
          <a:p>
            <a:r>
              <a:rPr lang="en-US" sz="4000" dirty="0">
                <a:solidFill>
                  <a:schemeClr val="bg1"/>
                </a:solidFill>
              </a:rPr>
              <a:t>Kept by His precious blood.</a:t>
            </a:r>
          </a:p>
        </p:txBody>
      </p:sp>
    </p:spTree>
    <p:extLst>
      <p:ext uri="{BB962C8B-B14F-4D97-AF65-F5344CB8AC3E}">
        <p14:creationId xmlns:p14="http://schemas.microsoft.com/office/powerpoint/2010/main" val="3060307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2268"/>
            <a:ext cx="9144000" cy="321346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we'll lift up the banner on high,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salvation banner of love;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fight beneath its colors till we die,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go to our Home above.</a:t>
            </a:r>
          </a:p>
        </p:txBody>
      </p:sp>
    </p:spTree>
    <p:extLst>
      <p:ext uri="{BB962C8B-B14F-4D97-AF65-F5344CB8AC3E}">
        <p14:creationId xmlns:p14="http://schemas.microsoft.com/office/powerpoint/2010/main" val="75312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9537"/>
            <a:ext cx="9144000" cy="337892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2.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Salvation full shall be our cry,</a:t>
            </a:r>
          </a:p>
          <a:p>
            <a:r>
              <a:rPr lang="en-US" sz="4000" dirty="0">
                <a:solidFill>
                  <a:schemeClr val="bg1"/>
                </a:solidFill>
              </a:rPr>
              <a:t>Whatever men may say;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fight for God until we die;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We're bound to win the day.</a:t>
            </a:r>
          </a:p>
        </p:txBody>
      </p:sp>
    </p:spTree>
    <p:extLst>
      <p:ext uri="{BB962C8B-B14F-4D97-AF65-F5344CB8AC3E}">
        <p14:creationId xmlns:p14="http://schemas.microsoft.com/office/powerpoint/2010/main" val="1742396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2268"/>
            <a:ext cx="9144000" cy="321346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we'll lift up the banner on high,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salvation banner of love;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fight beneath its colors till we die,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go to our Home above.</a:t>
            </a:r>
          </a:p>
        </p:txBody>
      </p:sp>
    </p:spTree>
    <p:extLst>
      <p:ext uri="{BB962C8B-B14F-4D97-AF65-F5344CB8AC3E}">
        <p14:creationId xmlns:p14="http://schemas.microsoft.com/office/powerpoint/2010/main" val="3341279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30977"/>
            <a:ext cx="9144000" cy="319604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3.</a:t>
            </a:r>
          </a:p>
          <a:p>
            <a:r>
              <a:rPr lang="en-US" sz="4000" dirty="0">
                <a:solidFill>
                  <a:schemeClr val="bg1"/>
                </a:solidFill>
              </a:rPr>
              <a:t>Salvation soldiers, fighting on,</a:t>
            </a:r>
          </a:p>
          <a:p>
            <a:r>
              <a:rPr lang="en-US" sz="4000" dirty="0">
                <a:solidFill>
                  <a:schemeClr val="bg1"/>
                </a:solidFill>
              </a:rPr>
              <a:t>Be more courageous still;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God the world shall yet belong,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bend its stubborn will.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618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57C1B04-3AD0-4481-B54B-8E07E98470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2268"/>
            <a:ext cx="9144000" cy="3213463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</a:p>
          <a:p>
            <a:r>
              <a:rPr lang="en-US" sz="4000" dirty="0">
                <a:solidFill>
                  <a:schemeClr val="bg1"/>
                </a:solidFill>
              </a:rPr>
              <a:t>So we'll lift up the banner on high,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salvation banner of love;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fight beneath its colors till we die,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go to our Home above.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27364B-D9AE-B912-6678-DC58D2928835}"/>
              </a:ext>
            </a:extLst>
          </p:cNvPr>
          <p:cNvSpPr txBox="1"/>
          <p:nvPr/>
        </p:nvSpPr>
        <p:spPr>
          <a:xfrm>
            <a:off x="296092" y="6104598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We'll shout aloud throughout the land</a:t>
            </a:r>
          </a:p>
          <a:p>
            <a:r>
              <a:rPr lang="en-US" sz="1000" dirty="0">
                <a:solidFill>
                  <a:schemeClr val="bg1"/>
                </a:solidFill>
              </a:rPr>
              <a:t>George Arthur Pollard (1863-1939) (verses) alt, William Thomas </a:t>
            </a:r>
            <a:r>
              <a:rPr lang="en-US" sz="1000" dirty="0" err="1">
                <a:solidFill>
                  <a:schemeClr val="bg1"/>
                </a:solidFill>
              </a:rPr>
              <a:t>Giffe</a:t>
            </a:r>
            <a:r>
              <a:rPr lang="en-US" sz="1000" dirty="0">
                <a:solidFill>
                  <a:schemeClr val="bg1"/>
                </a:solidFill>
              </a:rPr>
              <a:t> (1848-1926) (chorus)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967397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214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2022-10-10T04:42:23Z</dcterms:created>
  <dcterms:modified xsi:type="dcterms:W3CDTF">2023-06-26T05:44:14Z</dcterms:modified>
</cp:coreProperties>
</file>