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57" r:id="rId3"/>
    <p:sldId id="258" r:id="rId4"/>
    <p:sldId id="275" r:id="rId5"/>
    <p:sldId id="260" r:id="rId6"/>
    <p:sldId id="27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5633C-A18B-CD87-7B6B-40A5B5F75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7B556-CCE4-4DAA-C60B-12BF2A8DF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9D7C27-663F-0566-E934-C908410F9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F9D4B-07DC-4787-AECB-391A70344F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45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0AE233-03E9-E21F-018C-0795D107E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433DC-B9A7-0849-0039-5BF72C215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9C24F-D73F-2060-5261-0427EAC0B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60B96-AA72-4F2E-A800-7141981EAC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262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1990E-7554-89F5-6470-43C97BA9E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13443-512A-9E48-B06A-B1A9ED3EB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D2825-36E5-7613-DBE3-F39C1311F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BAC1A-3680-4E1B-891D-A0016F8281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4007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1665D-5447-79C3-C6B6-B05ACF360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F6B42-39F8-4CC8-3D51-3BFA79902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175CC1-5624-896B-8339-E3B9FCB59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7E135-10B9-426F-A227-53747064FA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9812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A7E1-9B4F-957F-1659-1B99E0411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A91A59-62CB-8832-49F5-B226995B1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6E9306-4CEB-33E5-1E36-D131BB1D1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DB0DF-6817-40BF-B816-7D104945DE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4883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44534B4-768B-42FF-BF1B-8A7DE7387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8AB8E9-DE52-33AE-FF17-603545020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BF38908-9A65-7566-2BB0-C92D6305D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1045F-4B1A-4516-BEAF-5E16A85C9B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1229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7C730C7-C2E1-85A8-639A-237168B1F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B12B187-B123-6873-E2F1-25492445C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8A4619-ED49-2E2B-DB66-C6F777C63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7BB54-AB31-495D-B066-412746B495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50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125F282-2834-E3A9-A01C-733E4580F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491C3BE-E15D-9109-12ED-4CEFE73E2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8027354-35D9-8F48-BECF-1C93B5BC1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EE1E0-D5C6-44BC-8FC8-CBA62D0683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8899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D99E0E3-9A05-EF7E-065F-87CF4FF7E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4CCA73-D157-BE9C-3BA6-0447FC357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E5449A3-6DD7-95DD-8727-8B75251D4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47451-C95B-485E-B3A8-DEFAAAF3BC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6750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A9D57C-1135-6AB8-3E21-A4F0D7BC0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658214-0B43-0D4E-C71E-7C71BA415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6F505E-D54B-88AF-EEE8-71535F4A7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3F959-E05B-4B0A-8E14-8CD1A8A64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2247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E5194AA-582B-2F20-4A1E-957B33867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990C9D-4A4F-9393-00CB-877D040CB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D3455F-BE76-B6DB-1DF9-293F4D712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9D89-CEC3-48F9-95B6-9966C94D5C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478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60DF538-C81A-DB6B-93E2-2642AAA92B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3BE332F-E5FA-B63B-4F1B-6E2FD49B78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5F141-59B1-3501-AE42-35415B8725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BECC07-8689-A07F-66A7-C8BE88CD5B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900D10-20C8-D111-5D23-3BAB0DE113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E928B6-9B38-4AE2-BC05-94D76B4815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84CBAA0-37AF-A9B0-A8D9-E0DAEB79A1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74712" y="1519237"/>
            <a:ext cx="10442575" cy="3819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We’re an army fighting for a glorious King;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We will Make the world with hallelujahs ring;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With victorious voices we will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ever sing: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There’s salvation for the world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D0208339-91BE-846F-6A13-C701F68C166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19175" y="584200"/>
            <a:ext cx="10153650" cy="5689600"/>
          </a:xfrm>
        </p:spPr>
        <p:txBody>
          <a:bodyPr/>
          <a:lstStyle/>
          <a:p>
            <a:r>
              <a:rPr lang="en-US" altLang="en-US" sz="2000" dirty="0"/>
              <a:t>Chorus:</a:t>
            </a:r>
          </a:p>
          <a:p>
            <a:r>
              <a:rPr lang="en-US" altLang="en-US" sz="4000" dirty="0"/>
              <a:t>For the world, for the world, Jesus died, Jesus died,</a:t>
            </a:r>
          </a:p>
          <a:p>
            <a:r>
              <a:rPr lang="en-US" altLang="en-US" sz="4000" dirty="0"/>
              <a:t>For the world, for the world, There is room in Jesus side.</a:t>
            </a:r>
          </a:p>
          <a:p>
            <a:r>
              <a:rPr lang="en-US" altLang="en-US" sz="4000" dirty="0"/>
              <a:t>All the world to save, to battle we will go,</a:t>
            </a:r>
          </a:p>
          <a:p>
            <a:r>
              <a:rPr lang="en-US" altLang="en-US" sz="4000" dirty="0"/>
              <a:t>And we ever will our </a:t>
            </a:r>
            <a:r>
              <a:rPr lang="en-US" altLang="en-US" sz="4000" dirty="0" err="1"/>
              <a:t>colours</a:t>
            </a:r>
            <a:r>
              <a:rPr lang="en-US" altLang="en-US" sz="4000" dirty="0"/>
              <a:t> boldly show,</a:t>
            </a:r>
          </a:p>
          <a:p>
            <a:r>
              <a:rPr lang="en-US" altLang="en-US" sz="4000" dirty="0"/>
              <a:t>With a trumpet voice we’ll let the millions know</a:t>
            </a:r>
          </a:p>
          <a:p>
            <a:r>
              <a:rPr lang="en-US" altLang="en-US" sz="4000" dirty="0"/>
              <a:t>There’s salvation for the world.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F98417E-CD13-BB62-B297-5E95BC1EA6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1125538"/>
            <a:ext cx="9791700" cy="46069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Verse 2.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We’re an Army brave, arrayed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in </a:t>
            </a:r>
            <a:r>
              <a:rPr lang="en-US" sz="4000" dirty="0" err="1"/>
              <a:t>Armour</a:t>
            </a:r>
            <a:r>
              <a:rPr lang="en-US" sz="4000" dirty="0"/>
              <a:t> bright;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We will turn the world from darkness into light;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As we march along we’ll shout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with all our might: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There’s salvation for the world.</a:t>
            </a:r>
            <a:endParaRPr lang="en-AU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71DFDCAA-88EB-F3C1-DDEB-6E74BED5D2F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19175" y="584200"/>
            <a:ext cx="10153650" cy="5689600"/>
          </a:xfrm>
        </p:spPr>
        <p:txBody>
          <a:bodyPr/>
          <a:lstStyle/>
          <a:p>
            <a:r>
              <a:rPr lang="en-US" altLang="en-US" sz="2000" dirty="0"/>
              <a:t>Chorus:</a:t>
            </a:r>
          </a:p>
          <a:p>
            <a:r>
              <a:rPr lang="en-US" altLang="en-US" sz="4000" dirty="0"/>
              <a:t>For the world, for the world, Jesus died, Jesus died,</a:t>
            </a:r>
          </a:p>
          <a:p>
            <a:r>
              <a:rPr lang="en-US" altLang="en-US" sz="4000" dirty="0"/>
              <a:t>For the world, for the world, There is room in Jesus side.</a:t>
            </a:r>
          </a:p>
          <a:p>
            <a:r>
              <a:rPr lang="en-US" altLang="en-US" sz="4000" dirty="0"/>
              <a:t>All the world to save, to battle we will go,</a:t>
            </a:r>
          </a:p>
          <a:p>
            <a:r>
              <a:rPr lang="en-US" altLang="en-US" sz="4000" dirty="0"/>
              <a:t>And we ever will our </a:t>
            </a:r>
            <a:r>
              <a:rPr lang="en-US" altLang="en-US" sz="4000" dirty="0" err="1"/>
              <a:t>colours</a:t>
            </a:r>
            <a:r>
              <a:rPr lang="en-US" altLang="en-US" sz="4000" dirty="0"/>
              <a:t> boldly show,</a:t>
            </a:r>
          </a:p>
          <a:p>
            <a:r>
              <a:rPr lang="en-US" altLang="en-US" sz="4000" dirty="0"/>
              <a:t>With a trumpet voice we’ll let the millions know</a:t>
            </a:r>
          </a:p>
          <a:p>
            <a:r>
              <a:rPr lang="en-US" altLang="en-US" sz="4000" dirty="0"/>
              <a:t>There’s salvation for the world.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F4D189D-6CC9-DC4E-8732-BFA71BE6FB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1398588"/>
            <a:ext cx="10153650" cy="406082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Verse 3.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We’re an Army saved, by blood and fire made strong;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with righteousness we mean to conquer wrong;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This shall be our universal battle song: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There’s salvation for the world.</a:t>
            </a:r>
          </a:p>
          <a:p>
            <a:pPr fontAlgn="auto">
              <a:spcAft>
                <a:spcPts val="0"/>
              </a:spcAft>
              <a:defRPr/>
            </a:pPr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031C9064-0163-1028-0763-12D6E7BCE99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19175" y="584200"/>
            <a:ext cx="10153650" cy="5689600"/>
          </a:xfrm>
        </p:spPr>
        <p:txBody>
          <a:bodyPr/>
          <a:lstStyle/>
          <a:p>
            <a:r>
              <a:rPr lang="en-US" altLang="en-US" sz="2000" dirty="0"/>
              <a:t>Chorus:</a:t>
            </a:r>
          </a:p>
          <a:p>
            <a:r>
              <a:rPr lang="en-US" altLang="en-US" sz="4000" dirty="0"/>
              <a:t>For the world, for the world, Jesus died, Jesus died,</a:t>
            </a:r>
          </a:p>
          <a:p>
            <a:r>
              <a:rPr lang="en-US" altLang="en-US" sz="4000" dirty="0"/>
              <a:t>For the world, for the world, There is room in Jesus side.</a:t>
            </a:r>
          </a:p>
          <a:p>
            <a:r>
              <a:rPr lang="en-US" altLang="en-US" sz="4000" dirty="0"/>
              <a:t>All the world to save, to battle we will go,</a:t>
            </a:r>
          </a:p>
          <a:p>
            <a:r>
              <a:rPr lang="en-US" altLang="en-US" sz="4000" dirty="0"/>
              <a:t>And we ever will our </a:t>
            </a:r>
            <a:r>
              <a:rPr lang="en-US" altLang="en-US" sz="4000" dirty="0" err="1"/>
              <a:t>colours</a:t>
            </a:r>
            <a:r>
              <a:rPr lang="en-US" altLang="en-US" sz="4000" dirty="0"/>
              <a:t> boldly show,</a:t>
            </a:r>
          </a:p>
          <a:p>
            <a:r>
              <a:rPr lang="en-US" altLang="en-US" sz="4000" dirty="0"/>
              <a:t>With a trumpet voice we’ll let the millions know</a:t>
            </a:r>
          </a:p>
          <a:p>
            <a:r>
              <a:rPr lang="en-US" altLang="en-US" sz="4000" dirty="0"/>
              <a:t>There’s salvation for the world. 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F97AFB96-BAD6-C3A2-83A7-2CCACF5BA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6093296"/>
            <a:ext cx="3600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We're an army fighting for a glorious King</a:t>
            </a:r>
          </a:p>
          <a:p>
            <a:pPr eaLnBrk="1" hangingPunct="1"/>
            <a:r>
              <a:rPr lang="en-US" altLang="en-US" sz="1200" dirty="0"/>
              <a:t>William James Pearson (1832-1892)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333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821.</dc:title>
  <dc:creator>Perth Fortress</dc:creator>
  <cp:lastModifiedBy>Narelle Wheaton</cp:lastModifiedBy>
  <cp:revision>11</cp:revision>
  <dcterms:created xsi:type="dcterms:W3CDTF">2000-03-02T05:20:14Z</dcterms:created>
  <dcterms:modified xsi:type="dcterms:W3CDTF">2023-06-19T03:14:40Z</dcterms:modified>
</cp:coreProperties>
</file>