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B9AB94-8855-4AC6-B702-E1D65632D890}" v="1" dt="2023-06-21T08:14:53.2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5B9AB94-8855-4AC6-B702-E1D65632D890}"/>
    <pc:docChg chg="custSel modSld">
      <pc:chgData name="Narelle Wheaton" userId="6e1b2b30-480e-4f91-806b-6735d5b9e446" providerId="ADAL" clId="{D5B9AB94-8855-4AC6-B702-E1D65632D890}" dt="2023-06-21T08:14:53.286" v="22"/>
      <pc:docMkLst>
        <pc:docMk/>
      </pc:docMkLst>
      <pc:sldChg chg="modSp mod">
        <pc:chgData name="Narelle Wheaton" userId="6e1b2b30-480e-4f91-806b-6735d5b9e446" providerId="ADAL" clId="{D5B9AB94-8855-4AC6-B702-E1D65632D890}" dt="2023-06-21T08:14:30.975" v="16" actId="1076"/>
        <pc:sldMkLst>
          <pc:docMk/>
          <pc:sldMk cId="2741131969" sldId="256"/>
        </pc:sldMkLst>
        <pc:spChg chg="mod">
          <ac:chgData name="Narelle Wheaton" userId="6e1b2b30-480e-4f91-806b-6735d5b9e446" providerId="ADAL" clId="{D5B9AB94-8855-4AC6-B702-E1D65632D890}" dt="2023-06-21T08:14:30.975" v="16" actId="1076"/>
          <ac:spMkLst>
            <pc:docMk/>
            <pc:sldMk cId="2741131969" sldId="256"/>
            <ac:spMk id="3" creationId="{876DDCBC-4682-4418-9266-1F25BB2B9E7C}"/>
          </ac:spMkLst>
        </pc:spChg>
      </pc:sldChg>
      <pc:sldChg chg="modSp mod">
        <pc:chgData name="Narelle Wheaton" userId="6e1b2b30-480e-4f91-806b-6735d5b9e446" providerId="ADAL" clId="{D5B9AB94-8855-4AC6-B702-E1D65632D890}" dt="2023-06-21T08:14:35.490" v="17" actId="404"/>
        <pc:sldMkLst>
          <pc:docMk/>
          <pc:sldMk cId="3341434743" sldId="257"/>
        </pc:sldMkLst>
        <pc:spChg chg="mod">
          <ac:chgData name="Narelle Wheaton" userId="6e1b2b30-480e-4f91-806b-6735d5b9e446" providerId="ADAL" clId="{D5B9AB94-8855-4AC6-B702-E1D65632D890}" dt="2023-06-21T08:14:35.490" v="17" actId="404"/>
          <ac:spMkLst>
            <pc:docMk/>
            <pc:sldMk cId="3341434743" sldId="257"/>
            <ac:spMk id="3" creationId="{876DDCBC-4682-4418-9266-1F25BB2B9E7C}"/>
          </ac:spMkLst>
        </pc:spChg>
      </pc:sldChg>
      <pc:sldChg chg="modSp mod">
        <pc:chgData name="Narelle Wheaton" userId="6e1b2b30-480e-4f91-806b-6735d5b9e446" providerId="ADAL" clId="{D5B9AB94-8855-4AC6-B702-E1D65632D890}" dt="2023-06-21T08:14:38.705" v="18" actId="404"/>
        <pc:sldMkLst>
          <pc:docMk/>
          <pc:sldMk cId="552545551" sldId="258"/>
        </pc:sldMkLst>
        <pc:spChg chg="mod">
          <ac:chgData name="Narelle Wheaton" userId="6e1b2b30-480e-4f91-806b-6735d5b9e446" providerId="ADAL" clId="{D5B9AB94-8855-4AC6-B702-E1D65632D890}" dt="2023-06-21T08:14:38.705" v="18" actId="404"/>
          <ac:spMkLst>
            <pc:docMk/>
            <pc:sldMk cId="552545551" sldId="258"/>
            <ac:spMk id="3" creationId="{876DDCBC-4682-4418-9266-1F25BB2B9E7C}"/>
          </ac:spMkLst>
        </pc:spChg>
      </pc:sldChg>
      <pc:sldChg chg="modSp mod">
        <pc:chgData name="Narelle Wheaton" userId="6e1b2b30-480e-4f91-806b-6735d5b9e446" providerId="ADAL" clId="{D5B9AB94-8855-4AC6-B702-E1D65632D890}" dt="2023-06-21T08:14:46.916" v="20" actId="404"/>
        <pc:sldMkLst>
          <pc:docMk/>
          <pc:sldMk cId="3918556654" sldId="259"/>
        </pc:sldMkLst>
        <pc:spChg chg="mod">
          <ac:chgData name="Narelle Wheaton" userId="6e1b2b30-480e-4f91-806b-6735d5b9e446" providerId="ADAL" clId="{D5B9AB94-8855-4AC6-B702-E1D65632D890}" dt="2023-06-21T08:14:46.916" v="20" actId="404"/>
          <ac:spMkLst>
            <pc:docMk/>
            <pc:sldMk cId="3918556654" sldId="259"/>
            <ac:spMk id="3" creationId="{876DDCBC-4682-4418-9266-1F25BB2B9E7C}"/>
          </ac:spMkLst>
        </pc:spChg>
      </pc:sldChg>
      <pc:sldChg chg="delSp mod">
        <pc:chgData name="Narelle Wheaton" userId="6e1b2b30-480e-4f91-806b-6735d5b9e446" providerId="ADAL" clId="{D5B9AB94-8855-4AC6-B702-E1D65632D890}" dt="2023-06-21T08:14:52.005" v="21" actId="21"/>
        <pc:sldMkLst>
          <pc:docMk/>
          <pc:sldMk cId="1613365762" sldId="260"/>
        </pc:sldMkLst>
        <pc:spChg chg="del">
          <ac:chgData name="Narelle Wheaton" userId="6e1b2b30-480e-4f91-806b-6735d5b9e446" providerId="ADAL" clId="{D5B9AB94-8855-4AC6-B702-E1D65632D890}" dt="2023-06-21T08:14:52.005" v="21" actId="21"/>
          <ac:spMkLst>
            <pc:docMk/>
            <pc:sldMk cId="1613365762" sldId="260"/>
            <ac:spMk id="4" creationId="{3C3374FB-EEA5-4554-A998-7072D905B568}"/>
          </ac:spMkLst>
        </pc:spChg>
      </pc:sldChg>
      <pc:sldChg chg="modSp mod">
        <pc:chgData name="Narelle Wheaton" userId="6e1b2b30-480e-4f91-806b-6735d5b9e446" providerId="ADAL" clId="{D5B9AB94-8855-4AC6-B702-E1D65632D890}" dt="2023-06-21T08:14:43.069" v="19" actId="404"/>
        <pc:sldMkLst>
          <pc:docMk/>
          <pc:sldMk cId="1772384694" sldId="261"/>
        </pc:sldMkLst>
        <pc:spChg chg="mod">
          <ac:chgData name="Narelle Wheaton" userId="6e1b2b30-480e-4f91-806b-6735d5b9e446" providerId="ADAL" clId="{D5B9AB94-8855-4AC6-B702-E1D65632D890}" dt="2023-06-21T08:14:43.069" v="19" actId="404"/>
          <ac:spMkLst>
            <pc:docMk/>
            <pc:sldMk cId="1772384694" sldId="261"/>
            <ac:spMk id="3" creationId="{876DDCBC-4682-4418-9266-1F25BB2B9E7C}"/>
          </ac:spMkLst>
        </pc:spChg>
      </pc:sldChg>
      <pc:sldChg chg="addSp modSp">
        <pc:chgData name="Narelle Wheaton" userId="6e1b2b30-480e-4f91-806b-6735d5b9e446" providerId="ADAL" clId="{D5B9AB94-8855-4AC6-B702-E1D65632D890}" dt="2023-06-21T08:14:53.286" v="22"/>
        <pc:sldMkLst>
          <pc:docMk/>
          <pc:sldMk cId="416496073" sldId="263"/>
        </pc:sldMkLst>
        <pc:spChg chg="add mod">
          <ac:chgData name="Narelle Wheaton" userId="6e1b2b30-480e-4f91-806b-6735d5b9e446" providerId="ADAL" clId="{D5B9AB94-8855-4AC6-B702-E1D65632D890}" dt="2023-06-21T08:14:53.286" v="22"/>
          <ac:spMkLst>
            <pc:docMk/>
            <pc:sldMk cId="416496073" sldId="263"/>
            <ac:spMk id="2" creationId="{DFE1E288-8E99-6DF2-EEA0-D5D46234C8C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72C05-491B-4E51-9087-707469BEA0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0FE827-AEF9-4DE9-85BE-0E38C847C6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B37746-8D75-440D-A8B7-E2CD94EE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48766-9B92-46A2-B161-C8C233F59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49D2A3-5C55-49C7-9DB2-0A1CD8D71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6862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B64A4-76E9-402B-B827-0C3B79409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13A8D2-89AC-4E54-9B4C-8E2BBA4E24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2A5C3-5165-4F77-A530-FCD560EDD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35C3-3E33-4FFE-975D-CF9C664AA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EF6B0-680E-4D8D-A438-0C826A145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281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3D7C3-54B8-41A5-A19F-8A195EB3B4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D58B48-1A1B-48CD-B7EA-7D2E276AB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21F996-0C7F-4582-9531-82B652B0E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C3490-6243-4747-B0E9-479D6E6C2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14290-431E-4854-B577-1E588402E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0459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CCF87-8690-4DB2-881D-9A7D6D9C2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FCFB-61AE-4D04-A791-C3975564AF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01317-E89F-4F3E-A478-D94BA414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1C1E-0807-4E2F-A50B-983236F1B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E8F65-8495-4CE1-ABBB-9D65C6B4F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4542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5A18D-F5C5-4B9C-82A5-AD3ED733B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E16CF2-EA2E-4768-8854-3D15D849F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B6E065-3367-4C8E-8FC2-0DCC76448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D1461-9C21-4712-9643-663CD9B74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9033A-1A26-4C33-ADA9-981549CBE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4964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19878-9027-4F22-B85F-B7F625C15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EBD9A-DF04-4A1E-8F19-A7138ECB0A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7FABDB-848F-49D3-9518-F5937FA5F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1F39C-BCC4-463E-915B-AED113207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FB66A-BBE8-4CD8-932A-D82BB2EC3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BC8E9-1688-4167-BC3C-58814126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0540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4E0D7-46C5-4AD3-B64E-378BCB450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DE25F-3693-4188-AA9A-FDEF8FAC9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9F69C3-97F4-46B7-8A8D-92A58703E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3626CE-C02F-41EE-9DB4-CD1B9C22F9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4D69BC-4177-433E-B714-9F8957C612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4C0BDE-6B97-4A34-8CB0-2AF1E7AEF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156AB4-CC68-4FB4-AD9C-F5E8FE400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16FD17-6F06-437A-B14B-87B734592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548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B52EE-48A6-47BB-96E2-6FD074DC1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E106DA-3DED-4635-89DA-2D5F6A8F1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A87A4A-5776-4477-BDC2-84410DEA0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F2EB18-BB32-4504-A1FD-80F1232DA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7638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496A6A-820F-42A8-8081-C547D96A8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85410A-8D78-417D-8296-628946C35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DC322B-5240-4F12-A07E-660941213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5285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79690-93FC-48C9-85A8-E50A0CC06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CE307-0453-43EC-8312-2A6189106B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9AC5DE-9997-4202-BF11-CBC7D3F83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73B4CE-393F-482B-B2CD-78F967644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238681-C93B-4C4E-9A31-4F44F048C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A482C2-225E-42E0-A3DC-C348DD83A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1626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A0BD6-BAF2-4862-8C7E-7B86E2B2D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D6759-A32F-411E-9F81-46962374C0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CE3990-E47F-473F-948A-65D77AC8B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1972C1-8D01-4150-A9BD-D9FE20BC2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AAAA7E-33CA-43EA-A8FB-22EEBCDF6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697F3D-4855-4565-B56B-3920BA4D2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4580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2D41E0-3E67-467A-BF4D-E50EFDDEF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50941B-512A-47CD-8F89-AB41D9F95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6583F-62A0-423D-A823-7925FFE92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3D641-76C7-483A-B66D-E97835931E7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779F1-C271-4469-AC06-22476F95B4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42041-B21B-4FEA-8A21-C1734D470B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4AC74-8E56-449D-9E04-F88B09010D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5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07531"/>
            <a:ext cx="9144000" cy="4442938"/>
          </a:xfrm>
        </p:spPr>
        <p:txBody>
          <a:bodyPr>
            <a:normAutofit lnSpcReduction="10000"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have read of men of faith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Who have bravely fought till death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Who now the crown of life are wearing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the thought comes back to me</a:t>
            </a:r>
          </a:p>
          <a:p>
            <a:r>
              <a:rPr lang="en-US" sz="4000" dirty="0">
                <a:solidFill>
                  <a:schemeClr val="bg1"/>
                </a:solidFill>
              </a:rPr>
              <a:t>Can I not a soldier be</a:t>
            </a:r>
          </a:p>
          <a:p>
            <a:r>
              <a:rPr lang="en-US" sz="4000" dirty="0">
                <a:solidFill>
                  <a:schemeClr val="bg1"/>
                </a:solidFill>
              </a:rPr>
              <a:t>Like to those martyrs bold and daring</a:t>
            </a:r>
          </a:p>
        </p:txBody>
      </p:sp>
    </p:spTree>
    <p:extLst>
      <p:ext uri="{BB962C8B-B14F-4D97-AF65-F5344CB8AC3E}">
        <p14:creationId xmlns:p14="http://schemas.microsoft.com/office/powerpoint/2010/main" val="2741131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9089"/>
            <a:ext cx="9144000" cy="401982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I'll gird on the </a:t>
            </a:r>
            <a:r>
              <a:rPr lang="en-US" sz="4000" dirty="0" err="1">
                <a:solidFill>
                  <a:schemeClr val="bg1"/>
                </a:solidFill>
              </a:rPr>
              <a:t>armour</a:t>
            </a:r>
            <a:r>
              <a:rPr lang="en-US" sz="4000" dirty="0">
                <a:solidFill>
                  <a:schemeClr val="bg1"/>
                </a:solidFill>
              </a:rPr>
              <a:t> and rush to the field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Determined to conquer and never to yield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the enemy shall know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Wheresoever I may go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I am fighting for Jehovah</a:t>
            </a:r>
          </a:p>
        </p:txBody>
      </p:sp>
    </p:spTree>
    <p:extLst>
      <p:ext uri="{BB962C8B-B14F-4D97-AF65-F5344CB8AC3E}">
        <p14:creationId xmlns:p14="http://schemas.microsoft.com/office/powerpoint/2010/main" val="3341434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6480"/>
            <a:ext cx="9144000" cy="4765039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2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like them will take my stand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the sword of God in hand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Smiling amid opposing legions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the victor's crown will gain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at last go Home to reign</a:t>
            </a:r>
          </a:p>
          <a:p>
            <a:r>
              <a:rPr lang="en-US" sz="4000" dirty="0">
                <a:solidFill>
                  <a:schemeClr val="bg1"/>
                </a:solidFill>
              </a:rPr>
              <a:t>In Heaven's bright and sunny regions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545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9089"/>
            <a:ext cx="9144000" cy="401982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I'll gird on the </a:t>
            </a:r>
            <a:r>
              <a:rPr lang="en-US" sz="4000" dirty="0" err="1">
                <a:solidFill>
                  <a:schemeClr val="bg1"/>
                </a:solidFill>
              </a:rPr>
              <a:t>armour</a:t>
            </a:r>
            <a:r>
              <a:rPr lang="en-US" sz="4000" dirty="0">
                <a:solidFill>
                  <a:schemeClr val="bg1"/>
                </a:solidFill>
              </a:rPr>
              <a:t> and rush to the field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Determined to conquer and never to yield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the enemy shall know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Wheresoever I may go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I am fighting for Jehovah</a:t>
            </a:r>
          </a:p>
        </p:txBody>
      </p:sp>
    </p:spTree>
    <p:extLst>
      <p:ext uri="{BB962C8B-B14F-4D97-AF65-F5344CB8AC3E}">
        <p14:creationId xmlns:p14="http://schemas.microsoft.com/office/powerpoint/2010/main" val="1772384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48080"/>
            <a:ext cx="9144000" cy="4561839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3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will join at once the fight</a:t>
            </a:r>
          </a:p>
          <a:p>
            <a:r>
              <a:rPr lang="en-US" sz="4000" dirty="0">
                <a:solidFill>
                  <a:schemeClr val="bg1"/>
                </a:solidFill>
              </a:rPr>
              <a:t>Leaning on my </a:t>
            </a:r>
            <a:r>
              <a:rPr lang="en-US" sz="4000" dirty="0" err="1">
                <a:solidFill>
                  <a:schemeClr val="bg1"/>
                </a:solidFill>
              </a:rPr>
              <a:t>Saviour's</a:t>
            </a:r>
            <a:r>
              <a:rPr lang="en-US" sz="4000" dirty="0">
                <a:solidFill>
                  <a:schemeClr val="bg1"/>
                </a:solidFill>
              </a:rPr>
              <a:t> might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 is almighty to deliver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From my post I will not shrink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Though of death's cup I should drink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Hell to defeat is my </a:t>
            </a:r>
            <a:r>
              <a:rPr lang="en-US" sz="4000" dirty="0" err="1">
                <a:solidFill>
                  <a:schemeClr val="bg1"/>
                </a:solidFill>
              </a:rPr>
              <a:t>endeavour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55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9089"/>
            <a:ext cx="9144000" cy="401982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I'll gird on the </a:t>
            </a:r>
            <a:r>
              <a:rPr lang="en-US" sz="4000" dirty="0" err="1">
                <a:solidFill>
                  <a:schemeClr val="bg1"/>
                </a:solidFill>
              </a:rPr>
              <a:t>armour</a:t>
            </a:r>
            <a:r>
              <a:rPr lang="en-US" sz="4000" dirty="0">
                <a:solidFill>
                  <a:schemeClr val="bg1"/>
                </a:solidFill>
              </a:rPr>
              <a:t> and rush to the field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Determined to conquer and never to yield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the enemy shall know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Wheresoever I may go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I am fighting for Jehovah</a:t>
            </a:r>
          </a:p>
        </p:txBody>
      </p:sp>
    </p:spTree>
    <p:extLst>
      <p:ext uri="{BB962C8B-B14F-4D97-AF65-F5344CB8AC3E}">
        <p14:creationId xmlns:p14="http://schemas.microsoft.com/office/powerpoint/2010/main" val="2130569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6329"/>
            <a:ext cx="9144000" cy="500534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4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Will you not enlist with me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a valiant soldier be</a:t>
            </a:r>
          </a:p>
          <a:p>
            <a:r>
              <a:rPr lang="en-US" sz="4000" dirty="0">
                <a:solidFill>
                  <a:schemeClr val="bg1"/>
                </a:solidFill>
              </a:rPr>
              <a:t>Vain 'tis to waste your time in slumber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Jesus calls for men of war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Who will fight and ne'er give o'er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Routing the foe in fear and wonder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36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76DDCBC-4682-4418-9266-1F25BB2B9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9089"/>
            <a:ext cx="9144000" cy="401982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I'll gird on the </a:t>
            </a:r>
            <a:r>
              <a:rPr lang="en-US" sz="4000" dirty="0" err="1">
                <a:solidFill>
                  <a:schemeClr val="bg1"/>
                </a:solidFill>
              </a:rPr>
              <a:t>armour</a:t>
            </a:r>
            <a:r>
              <a:rPr lang="en-US" sz="4000" dirty="0">
                <a:solidFill>
                  <a:schemeClr val="bg1"/>
                </a:solidFill>
              </a:rPr>
              <a:t> and rush to the field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Determined to conquer and never to yield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the enemy shall know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Wheresoever I may go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I am fighting for Jehovah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E1E288-8E99-6DF2-EEA0-D5D46234C8C5}"/>
              </a:ext>
            </a:extLst>
          </p:cNvPr>
          <p:cNvSpPr txBox="1"/>
          <p:nvPr/>
        </p:nvSpPr>
        <p:spPr>
          <a:xfrm>
            <a:off x="203200" y="5746879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3915754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Mark Sanders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16496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340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2022-10-03T04:32:14Z</dcterms:created>
  <dcterms:modified xsi:type="dcterms:W3CDTF">2023-06-21T08:14:56Z</dcterms:modified>
</cp:coreProperties>
</file>