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B9C06A77-A9C0-4AE0-90CB-BFF066D1134B}"/>
    <pc:docChg chg="custSel modSld">
      <pc:chgData name="Narelle Wheaton" userId="6e1b2b30-480e-4f91-806b-6735d5b9e446" providerId="ADAL" clId="{B9C06A77-A9C0-4AE0-90CB-BFF066D1134B}" dt="2023-06-14T07:47:02.927" v="22" actId="27636"/>
      <pc:docMkLst>
        <pc:docMk/>
      </pc:docMkLst>
      <pc:sldChg chg="modSp mod">
        <pc:chgData name="Narelle Wheaton" userId="6e1b2b30-480e-4f91-806b-6735d5b9e446" providerId="ADAL" clId="{B9C06A77-A9C0-4AE0-90CB-BFF066D1134B}" dt="2023-06-14T07:46:26.446" v="15" actId="27636"/>
        <pc:sldMkLst>
          <pc:docMk/>
          <pc:sldMk cId="3339929662" sldId="256"/>
        </pc:sldMkLst>
        <pc:spChg chg="mod">
          <ac:chgData name="Narelle Wheaton" userId="6e1b2b30-480e-4f91-806b-6735d5b9e446" providerId="ADAL" clId="{B9C06A77-A9C0-4AE0-90CB-BFF066D1134B}" dt="2023-06-14T07:46:26.446" v="15" actId="27636"/>
          <ac:spMkLst>
            <pc:docMk/>
            <pc:sldMk cId="3339929662" sldId="256"/>
            <ac:spMk id="3" creationId="{C8747B09-07C1-4B9A-BF84-A3D900CB528E}"/>
          </ac:spMkLst>
        </pc:spChg>
      </pc:sldChg>
      <pc:sldChg chg="modSp mod">
        <pc:chgData name="Narelle Wheaton" userId="6e1b2b30-480e-4f91-806b-6735d5b9e446" providerId="ADAL" clId="{B9C06A77-A9C0-4AE0-90CB-BFF066D1134B}" dt="2023-06-14T07:46:34.750" v="18" actId="27636"/>
        <pc:sldMkLst>
          <pc:docMk/>
          <pc:sldMk cId="1508193104" sldId="257"/>
        </pc:sldMkLst>
        <pc:spChg chg="mod">
          <ac:chgData name="Narelle Wheaton" userId="6e1b2b30-480e-4f91-806b-6735d5b9e446" providerId="ADAL" clId="{B9C06A77-A9C0-4AE0-90CB-BFF066D1134B}" dt="2023-06-14T07:46:34.750" v="18" actId="27636"/>
          <ac:spMkLst>
            <pc:docMk/>
            <pc:sldMk cId="1508193104" sldId="257"/>
            <ac:spMk id="3" creationId="{C8747B09-07C1-4B9A-BF84-A3D900CB528E}"/>
          </ac:spMkLst>
        </pc:spChg>
      </pc:sldChg>
      <pc:sldChg chg="modSp mod">
        <pc:chgData name="Narelle Wheaton" userId="6e1b2b30-480e-4f91-806b-6735d5b9e446" providerId="ADAL" clId="{B9C06A77-A9C0-4AE0-90CB-BFF066D1134B}" dt="2023-06-14T07:47:02.927" v="22" actId="27636"/>
        <pc:sldMkLst>
          <pc:docMk/>
          <pc:sldMk cId="481277002" sldId="258"/>
        </pc:sldMkLst>
        <pc:spChg chg="mod">
          <ac:chgData name="Narelle Wheaton" userId="6e1b2b30-480e-4f91-806b-6735d5b9e446" providerId="ADAL" clId="{B9C06A77-A9C0-4AE0-90CB-BFF066D1134B}" dt="2023-06-14T07:47:02.927" v="22" actId="27636"/>
          <ac:spMkLst>
            <pc:docMk/>
            <pc:sldMk cId="481277002" sldId="258"/>
            <ac:spMk id="3" creationId="{C8747B09-07C1-4B9A-BF84-A3D900CB528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2386BB-F7AF-4012-936C-1BBA91A309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1C7DA62-2C38-4E25-AB72-728320EE29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31EA2A-A7B9-4EBD-A36D-678FCBEA9E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FFB5F-B774-4F57-93A0-B3463DDA565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A6EA2A-D1EA-4E9E-A445-B40E42727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DDBB14-86F3-4B1B-86FD-C9FA93B55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D168E-DF7F-4299-B68D-39F271DA99B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175737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EC2CC9-3254-4C81-84C1-B726244A02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07FA10-F377-4B4C-A173-A3C46772E5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3555D9-2F88-49DC-9AEA-D8285F86B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FFB5F-B774-4F57-93A0-B3463DDA565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7C3B0-3A85-4EE4-A7DE-C3B8FD2B2A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998181-CC3A-4369-A300-B22E49606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D168E-DF7F-4299-B68D-39F271DA99B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16823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5FD04F-FB1D-4E0D-A6E0-E2BAC74509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6E8A77-8C32-47C9-81B8-5AEC3FD78F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666768-A2B2-4E06-B905-0EDFC6D458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FFB5F-B774-4F57-93A0-B3463DDA565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92371F-5FDB-4134-94D9-16D100D83A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147686-8874-4B67-9BBC-8377AC351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D168E-DF7F-4299-B68D-39F271DA99B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32853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830C9-0D9D-408B-B307-D2CB05B4CC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2C2611-F51D-4291-83F5-FC8399BDEC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06A3E2-CDEC-4C66-B9B0-B99DC057C3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FFB5F-B774-4F57-93A0-B3463DDA565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74FC8E-3C2A-4C02-879B-50576AC51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E4439D-C9AE-41D2-A9FE-98CF897CA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D168E-DF7F-4299-B68D-39F271DA99B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10685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6EB86F-1723-40D6-B1D7-06621580C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5FA97F-2D9B-4584-A878-C17B0CE9FC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6EBE10-A0FA-4EB7-BF39-AF6CECD73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FFB5F-B774-4F57-93A0-B3463DDA565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45B501-415B-4A63-A322-8D0525F212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6E6703-F565-4D4B-B176-A8C18FC21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D168E-DF7F-4299-B68D-39F271DA99B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36031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BFE14-5B88-4B8B-B468-5365850680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05BF4C-1C12-4CF1-98A1-04A767BB9E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86017A-7F68-4624-B0F2-8472C65ADB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F35AC1-3B68-4ECD-B23B-E703008C09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FFB5F-B774-4F57-93A0-B3463DDA565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286993-CC67-4074-8FDD-06A571653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FD2104-FD1F-4AC4-BE0C-A265032AE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D168E-DF7F-4299-B68D-39F271DA99B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58317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361718-70BE-4EF3-AE94-D7D2288271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2CCAC9-4199-476B-AC12-22BC090F9F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B0755E-ED5F-44EA-A781-535CF9D06C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AF6CDE-2768-49A4-9B35-0D0CC6941B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E99DE7-2316-4697-BDB3-021C8C0C0E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73B985D-912A-45C5-83F5-820673E5E0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FFB5F-B774-4F57-93A0-B3463DDA565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474C01A-167E-439D-8665-07DA2574A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7B58ADA-D890-46E6-B610-80A034857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D168E-DF7F-4299-B68D-39F271DA99B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57180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08ABA-09B7-4F39-86A7-1B0D85502D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19502B-E2FE-4565-B269-A1E665927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FFB5F-B774-4F57-93A0-B3463DDA565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038E3C-16A5-42B7-83DF-AAF2758743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3C89AF-E53F-448A-9875-473A9725F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D168E-DF7F-4299-B68D-39F271DA99B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547793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9DACD2E-304F-424C-9BAA-27E301301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FFB5F-B774-4F57-93A0-B3463DDA565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96184B-C64B-4D1E-828A-80B9830AD7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8068BB-AA47-4ABC-9797-F28647CF2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D168E-DF7F-4299-B68D-39F271DA99B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276056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41883-044D-47A5-8C70-77866E365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8330F2-E737-4302-B0E1-FB6CB2F8AE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9B3C5D-DADB-4F87-BA8F-8D976F9D6C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16D5A4-5FB8-432F-A2DC-3849D0C20C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FFB5F-B774-4F57-93A0-B3463DDA565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966E65-DFEE-4D89-A60D-C37C4E87AF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9C505F-CD4C-46B5-806A-6C80CBA17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D168E-DF7F-4299-B68D-39F271DA99B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97525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5A10A3-E08F-4607-8BD8-BD26DE1D78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B708FFE-0E08-43F2-9FE0-D88ADBADB0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CA5932-940B-4FFD-A25D-258F6B528D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944DC5-7429-4231-88F0-7156D9026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FFB5F-B774-4F57-93A0-B3463DDA565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85E5CB-6087-4C16-B9AE-1B022045B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43D47D-8154-40A9-97F2-4EF462F77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D168E-DF7F-4299-B68D-39F271DA99B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55531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6FB2655-1278-4588-84AD-052427B04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A9F911-A0ED-4C32-9B40-ADF2A94DB9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B643A-57FC-4CB4-AF7F-F0C94AA9CA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5FFB5F-B774-4F57-93A0-B3463DDA565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ED3E11-F8EF-479D-A7D3-7CFD181CEB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6168AE-9D35-4D89-91D4-F4073091D4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D168E-DF7F-4299-B68D-39F271DA99B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77380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8747B09-07C1-4B9A-BF84-A3D900CB52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66799"/>
            <a:ext cx="9144000" cy="4985657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Army flag Thy threefold glory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Greets the rising of the sun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Radiant is the way before thee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Rich the trophies to be won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Onward in the cause of Jesus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Witness where the dawning glows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Flying on the wings of morning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Follow where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goes</a:t>
            </a:r>
          </a:p>
        </p:txBody>
      </p:sp>
    </p:spTree>
    <p:extLst>
      <p:ext uri="{BB962C8B-B14F-4D97-AF65-F5344CB8AC3E}">
        <p14:creationId xmlns:p14="http://schemas.microsoft.com/office/powerpoint/2010/main" val="33399296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8747B09-07C1-4B9A-BF84-A3D900CB52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52525"/>
            <a:ext cx="9144000" cy="4891224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Slowly sinks the reign of darkness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Yielding to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Saviour's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day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the slaves of sinful bondage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Cast their evil chains away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Upward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Christward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homeward Godward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Millions who are now afar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Shall be brought into the Kingdom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Where the Father's children are</a:t>
            </a:r>
          </a:p>
        </p:txBody>
      </p:sp>
    </p:spTree>
    <p:extLst>
      <p:ext uri="{BB962C8B-B14F-4D97-AF65-F5344CB8AC3E}">
        <p14:creationId xmlns:p14="http://schemas.microsoft.com/office/powerpoint/2010/main" val="15081931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8747B09-07C1-4B9A-BF84-A3D900CB52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28725"/>
            <a:ext cx="9144000" cy="4813638"/>
          </a:xfrm>
        </p:spPr>
        <p:txBody>
          <a:bodyPr>
            <a:normAutofit fontScale="92500" lnSpcReduction="20000"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pPr>
              <a:lnSpc>
                <a:spcPct val="100000"/>
              </a:lnSpc>
            </a:pPr>
            <a:r>
              <a:rPr lang="en-US" sz="4300" b="0" i="0" dirty="0">
                <a:solidFill>
                  <a:schemeClr val="bg1"/>
                </a:solidFill>
                <a:effectLst/>
              </a:rPr>
              <a:t>Army flag We too will follow</a:t>
            </a:r>
            <a:br>
              <a:rPr lang="en-US" sz="4300" b="0" i="0" dirty="0">
                <a:solidFill>
                  <a:schemeClr val="bg1"/>
                </a:solidFill>
                <a:effectLst/>
              </a:rPr>
            </a:br>
            <a:r>
              <a:rPr lang="en-US" sz="4300" b="0" i="0" dirty="0" err="1">
                <a:solidFill>
                  <a:schemeClr val="bg1"/>
                </a:solidFill>
                <a:effectLst/>
              </a:rPr>
              <a:t>Follow</a:t>
            </a:r>
            <a:r>
              <a:rPr lang="en-US" sz="4300" b="0" i="0" dirty="0">
                <a:solidFill>
                  <a:schemeClr val="bg1"/>
                </a:solidFill>
                <a:effectLst/>
              </a:rPr>
              <a:t> as with willing heart</a:t>
            </a:r>
            <a:br>
              <a:rPr lang="en-US" sz="4300" b="0" i="0" dirty="0">
                <a:solidFill>
                  <a:schemeClr val="bg1"/>
                </a:solidFill>
                <a:effectLst/>
              </a:rPr>
            </a:br>
            <a:r>
              <a:rPr lang="en-US" sz="4300" b="0" i="0" dirty="0" err="1">
                <a:solidFill>
                  <a:schemeClr val="bg1"/>
                </a:solidFill>
                <a:effectLst/>
              </a:rPr>
              <a:t>Honoured</a:t>
            </a:r>
            <a:r>
              <a:rPr lang="en-US" sz="4300" b="0" i="0" dirty="0">
                <a:solidFill>
                  <a:schemeClr val="bg1"/>
                </a:solidFill>
                <a:effectLst/>
              </a:rPr>
              <a:t> in the cause we fight for</a:t>
            </a:r>
            <a:br>
              <a:rPr lang="en-US" sz="4300" b="0" i="0" dirty="0">
                <a:solidFill>
                  <a:schemeClr val="bg1"/>
                </a:solidFill>
                <a:effectLst/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Glad to take a soldier's part</a:t>
            </a:r>
            <a:br>
              <a:rPr lang="en-US" sz="4300" b="0" i="0" dirty="0">
                <a:solidFill>
                  <a:schemeClr val="bg1"/>
                </a:solidFill>
                <a:effectLst/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Until men confess Christ's Kingdom</a:t>
            </a:r>
            <a:br>
              <a:rPr lang="en-US" sz="4300" b="0" i="0" dirty="0">
                <a:solidFill>
                  <a:schemeClr val="bg1"/>
                </a:solidFill>
                <a:effectLst/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Vaster than the world has seen</a:t>
            </a:r>
            <a:br>
              <a:rPr lang="en-US" sz="4300" b="0" i="0" dirty="0">
                <a:solidFill>
                  <a:schemeClr val="bg1"/>
                </a:solidFill>
                <a:effectLst/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Crown with glory and dominion</a:t>
            </a:r>
            <a:br>
              <a:rPr lang="en-US" sz="4300" b="0" i="0" dirty="0">
                <a:solidFill>
                  <a:schemeClr val="bg1"/>
                </a:solidFill>
                <a:effectLst/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Christ the lowly Nazarene</a:t>
            </a:r>
          </a:p>
          <a:p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B989A85-7A81-4006-981F-A39D4C21C5F7}"/>
              </a:ext>
            </a:extLst>
          </p:cNvPr>
          <p:cNvSpPr txBox="1"/>
          <p:nvPr/>
        </p:nvSpPr>
        <p:spPr>
          <a:xfrm>
            <a:off x="209550" y="6042363"/>
            <a:ext cx="609600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CCLI Song # 2274685</a:t>
            </a:r>
          </a:p>
          <a:p>
            <a:pPr algn="l"/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Albert </a:t>
            </a:r>
            <a:r>
              <a:rPr lang="en-US" sz="700" b="0" i="0" dirty="0" err="1">
                <a:solidFill>
                  <a:schemeClr val="bg1"/>
                </a:solidFill>
                <a:effectLst/>
                <a:latin typeface="akagi_probook"/>
              </a:rPr>
              <a:t>Orsborn</a:t>
            </a:r>
            <a:endParaRPr lang="en-US" sz="700" b="0" i="0" dirty="0">
              <a:solidFill>
                <a:schemeClr val="bg1"/>
              </a:solidFill>
              <a:effectLst/>
              <a:latin typeface="akagi_probook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US" sz="7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pPr algn="l"/>
            <a:r>
              <a:rPr lang="en-US" sz="7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7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7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7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7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7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7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7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 # </a:t>
            </a:r>
          </a:p>
        </p:txBody>
      </p:sp>
    </p:spTree>
    <p:extLst>
      <p:ext uri="{BB962C8B-B14F-4D97-AF65-F5344CB8AC3E}">
        <p14:creationId xmlns:p14="http://schemas.microsoft.com/office/powerpoint/2010/main" val="4812770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204</Words>
  <Application>Microsoft Office PowerPoint</Application>
  <PresentationFormat>Widescreen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2022-08-17T07:09:18Z</dcterms:created>
  <dcterms:modified xsi:type="dcterms:W3CDTF">2023-06-14T07:47:09Z</dcterms:modified>
</cp:coreProperties>
</file>