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6126001C-A261-487A-98A5-A66727F36C02}"/>
    <pc:docChg chg="custSel modSld">
      <pc:chgData name="Narelle Wheaton" userId="6e1b2b30-480e-4f91-806b-6735d5b9e446" providerId="ADAL" clId="{6126001C-A261-487A-98A5-A66727F36C02}" dt="2023-06-26T07:07:46.494" v="16" actId="404"/>
      <pc:docMkLst>
        <pc:docMk/>
      </pc:docMkLst>
      <pc:sldChg chg="modSp mod">
        <pc:chgData name="Narelle Wheaton" userId="6e1b2b30-480e-4f91-806b-6735d5b9e446" providerId="ADAL" clId="{6126001C-A261-487A-98A5-A66727F36C02}" dt="2023-06-26T07:07:29.432" v="13" actId="404"/>
        <pc:sldMkLst>
          <pc:docMk/>
          <pc:sldMk cId="1115684021" sldId="256"/>
        </pc:sldMkLst>
        <pc:spChg chg="mod">
          <ac:chgData name="Narelle Wheaton" userId="6e1b2b30-480e-4f91-806b-6735d5b9e446" providerId="ADAL" clId="{6126001C-A261-487A-98A5-A66727F36C02}" dt="2023-06-26T07:07:29.432" v="13" actId="404"/>
          <ac:spMkLst>
            <pc:docMk/>
            <pc:sldMk cId="1115684021" sldId="256"/>
            <ac:spMk id="3" creationId="{12E95165-06BC-44C7-B5DD-596B311324D0}"/>
          </ac:spMkLst>
        </pc:spChg>
      </pc:sldChg>
      <pc:sldChg chg="modSp mod">
        <pc:chgData name="Narelle Wheaton" userId="6e1b2b30-480e-4f91-806b-6735d5b9e446" providerId="ADAL" clId="{6126001C-A261-487A-98A5-A66727F36C02}" dt="2023-06-26T07:07:43.038" v="15" actId="404"/>
        <pc:sldMkLst>
          <pc:docMk/>
          <pc:sldMk cId="152824236" sldId="257"/>
        </pc:sldMkLst>
        <pc:spChg chg="mod">
          <ac:chgData name="Narelle Wheaton" userId="6e1b2b30-480e-4f91-806b-6735d5b9e446" providerId="ADAL" clId="{6126001C-A261-487A-98A5-A66727F36C02}" dt="2023-06-26T07:07:43.038" v="15" actId="404"/>
          <ac:spMkLst>
            <pc:docMk/>
            <pc:sldMk cId="152824236" sldId="257"/>
            <ac:spMk id="3" creationId="{12E95165-06BC-44C7-B5DD-596B311324D0}"/>
          </ac:spMkLst>
        </pc:spChg>
      </pc:sldChg>
      <pc:sldChg chg="modSp mod">
        <pc:chgData name="Narelle Wheaton" userId="6e1b2b30-480e-4f91-806b-6735d5b9e446" providerId="ADAL" clId="{6126001C-A261-487A-98A5-A66727F36C02}" dt="2023-06-26T07:07:46.494" v="16" actId="404"/>
        <pc:sldMkLst>
          <pc:docMk/>
          <pc:sldMk cId="4163162064" sldId="258"/>
        </pc:sldMkLst>
        <pc:spChg chg="mod">
          <ac:chgData name="Narelle Wheaton" userId="6e1b2b30-480e-4f91-806b-6735d5b9e446" providerId="ADAL" clId="{6126001C-A261-487A-98A5-A66727F36C02}" dt="2023-06-26T07:07:46.494" v="16" actId="404"/>
          <ac:spMkLst>
            <pc:docMk/>
            <pc:sldMk cId="4163162064" sldId="258"/>
            <ac:spMk id="3" creationId="{12E95165-06BC-44C7-B5DD-596B311324D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BF65D9-DEDE-4BFE-AC04-6F07B8ABE2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0DD5EE-19CF-44E0-A67D-4014515994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92F6DE-2C65-48C1-AFB0-9A7FD5C39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80AF3-9ABF-4C7D-8A82-D93982C7C4D0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D48D9A-CD71-41CC-B63A-FB71797E9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DA4E5B-6CF0-4BA8-9709-A052C1E7C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53E1E-36B0-440E-855C-E84F381F83F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59814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8AA4DE-DBBF-44BA-9AEB-498B01E9D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6B0D26-67D4-45FF-B69A-3DF1DDCC4A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3FF7A1-805A-4E3E-9477-C5A076987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80AF3-9ABF-4C7D-8A82-D93982C7C4D0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7D1C66-0722-40B2-AAD4-65C135D83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4F4D10-6B8B-4455-85F4-2C57430A0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53E1E-36B0-440E-855C-E84F381F83F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41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FA399AB-D39A-4A77-B016-C565DC3D29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34036D-33F5-445B-8BDA-3E18B6C66F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02A33C-03F2-4126-8565-CE33F7C306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80AF3-9ABF-4C7D-8A82-D93982C7C4D0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5B4BAC-8EFC-4829-AA2F-DC1034142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01607A-ABAE-4859-8E4D-EC983807C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53E1E-36B0-440E-855C-E84F381F83F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7935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4F3310-B6F3-49F0-BB08-7C4920246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9D22F-5774-4131-86FF-79F84409C5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66386A-C418-4D36-9EC0-8CAC728EF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80AF3-9ABF-4C7D-8A82-D93982C7C4D0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33054A-456B-461E-806D-172253984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2AFF68-0A0D-4F90-A29E-6BA58FE18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53E1E-36B0-440E-855C-E84F381F83F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78814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7A998E-3AFF-4C36-9270-F8FDB99D2D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D2F018-EFF2-4D82-B823-21199A9D81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3C065F-ACAF-4216-935B-26C98945B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80AF3-9ABF-4C7D-8A82-D93982C7C4D0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2A92E0-0062-417F-A65D-51CE5037F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F811B9-BF16-4CF7-961B-E75F2EB89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53E1E-36B0-440E-855C-E84F381F83F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86268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FDB8FB-6277-4788-821A-1F3ABE45A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59E651-C39B-4E6A-90CE-355F65DC38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6CDF9C-AFFC-4583-8D71-FE86901A0B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0C0D04-93D4-4D67-B6CC-F63468D09C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80AF3-9ABF-4C7D-8A82-D93982C7C4D0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0D1CCD-36BC-4BA5-8C65-BF35B2FF8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9D0326-A923-4D4D-B2C7-10FC39D31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53E1E-36B0-440E-855C-E84F381F83F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58143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E8E2D-F71B-4DAF-A874-5742510B5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6291F6-B0A3-4303-842E-CF69DAF3C8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595F45-F201-46BB-96BE-15F2B92DC5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33B2592-555F-4B91-9EDA-FB958713D0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A341919-D691-406A-9FF4-29568D78BE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BEDF63-E289-42F8-8D00-4221C4965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80AF3-9ABF-4C7D-8A82-D93982C7C4D0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96A535-9BA7-4AEC-95C8-78656823A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BEFC1A-F80E-4BB1-BFB5-BB48D1D72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53E1E-36B0-440E-855C-E84F381F83F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36592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06078-260C-422B-9E89-7FFFB84833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2DA9A0-A001-4FF2-8970-E20EF7729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80AF3-9ABF-4C7D-8A82-D93982C7C4D0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0E6A20-6DA7-46C1-A8AE-FAB74BE70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1735FB-4C73-437C-88B5-702F7BA42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53E1E-36B0-440E-855C-E84F381F83F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01703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63CF228-C3E2-4DF1-AB3F-7478514D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80AF3-9ABF-4C7D-8A82-D93982C7C4D0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0F647C-D328-40D3-AEBE-3F87B2465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2FE749-B687-4711-BA8C-1CFA41BBC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53E1E-36B0-440E-855C-E84F381F83F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58186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43FC08-1B3C-404D-9CDD-D1AB00F90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EE15A6-9A70-4EF8-A7F0-399B278C5A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6E16AC-18EC-4F79-BC07-C0F4817EFE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D90E53-2877-4F40-B656-EBB8238E0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80AF3-9ABF-4C7D-8A82-D93982C7C4D0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4DEADC-8379-4A89-90E4-4A619F9A5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2534C5-201A-4588-AFBF-BAF7E48A7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53E1E-36B0-440E-855C-E84F381F83F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7337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24445A-19B4-4EC0-8A2C-5EBDF5FCF9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C8513D-1727-4126-8F0A-027D268BE9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FA6614-08C5-4486-BC97-CE7EC40704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6A2A16-19E0-4E79-8365-80581D2FE0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80AF3-9ABF-4C7D-8A82-D93982C7C4D0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708650-8A25-4106-8B8E-8D34CB74D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D54EF2-082D-4C8E-9216-E9FC938DD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53E1E-36B0-440E-855C-E84F381F83F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7401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2BFC2E-F1D3-478D-82C3-F4DF769A5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C91F1A-FF09-46BB-A202-84011EC583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BE1B58-D2DA-4886-B90D-A7FC60EE5D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580AF3-9ABF-4C7D-8A82-D93982C7C4D0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AC60A4-65A5-4FD5-A449-7989A8C1F9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46E897-68A4-4611-A124-D0DAE9F60D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353E1E-36B0-440E-855C-E84F381F83F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6883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E95165-06BC-44C7-B5DD-596B311324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71155"/>
            <a:ext cx="9144000" cy="4807132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This our time of self denial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as faithful soldiers keep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our consecrated giving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Wider fields our comrades reap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Souls in darkness yet are calling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Come and help us still they cry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our gifts our hearts outpouring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will help them lest they die</a:t>
            </a:r>
          </a:p>
        </p:txBody>
      </p:sp>
    </p:spTree>
    <p:extLst>
      <p:ext uri="{BB962C8B-B14F-4D97-AF65-F5344CB8AC3E}">
        <p14:creationId xmlns:p14="http://schemas.microsoft.com/office/powerpoint/2010/main" val="11156840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E95165-06BC-44C7-B5DD-596B311324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34143"/>
            <a:ext cx="9144000" cy="4789713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Laying now our gifts before Thee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toward Thine altar move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 accept these simple tokens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our deep unswerving love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None can estimate their measure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within Thy hands they lie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that we sincerely offer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 wilt use and multiply</a:t>
            </a:r>
          </a:p>
        </p:txBody>
      </p:sp>
    </p:spTree>
    <p:extLst>
      <p:ext uri="{BB962C8B-B14F-4D97-AF65-F5344CB8AC3E}">
        <p14:creationId xmlns:p14="http://schemas.microsoft.com/office/powerpoint/2010/main" val="152824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2E95165-06BC-44C7-B5DD-596B311324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24358"/>
            <a:ext cx="9144000" cy="4609284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 err="1">
                <a:solidFill>
                  <a:schemeClr val="bg1"/>
                </a:solidFill>
                <a:effectLst/>
              </a:rPr>
              <a:t>Nought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we hold save by surrender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Nothing keep but that we give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Loving life too much we lose it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Dead to self we truly live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grant us understanding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Gain is found through sacrifice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Thy gift of life eternal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 didst pay love's greatest price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57232D-8FCE-4569-8F8F-757FB091A487}"/>
              </a:ext>
            </a:extLst>
          </p:cNvPr>
          <p:cNvSpPr txBox="1"/>
          <p:nvPr/>
        </p:nvSpPr>
        <p:spPr>
          <a:xfrm>
            <a:off x="348342" y="6006847"/>
            <a:ext cx="609600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CCLI Song # 1244929</a:t>
            </a:r>
          </a:p>
          <a:p>
            <a:pPr algn="l"/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William J. Brand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7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7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7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7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7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7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7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7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7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41631620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209</Words>
  <Application>Microsoft Office PowerPoint</Application>
  <PresentationFormat>Widescreen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2022-10-10T06:37:06Z</dcterms:created>
  <dcterms:modified xsi:type="dcterms:W3CDTF">2023-06-26T07:07:49Z</dcterms:modified>
</cp:coreProperties>
</file>