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8" r:id="rId3"/>
    <p:sldId id="277" r:id="rId4"/>
    <p:sldId id="285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6209A1-2DD6-2AD4-0BB6-7F0EBA688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DECA2-C4C8-A466-4EB8-B3B935600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76F56-86D1-FD72-2003-C7CDAA4E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5912-180A-402C-9FAE-C6CC50A068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1450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BFD73-C29D-2587-5574-077FEA767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66C4FD-5DDC-FE73-D0A0-591483391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A1001-C7BE-D6FD-B92A-6D88CB5D1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58153-2361-40A5-9B01-57FC948BFB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71480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F14E0-3CA2-D852-E9AF-82AFAD779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E7531-F17A-C876-9318-965172C32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A740CB-AF75-F8B5-C1EC-0F40ECBC0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83FB2-19B4-40FA-9F49-48C53E0F4EB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67637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8CD24E-7BFC-DFC5-C3CD-FCCB7A7DF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AF814-9261-E0DD-D915-94EFDA6A9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BF48A1-13F8-DF58-43CD-04B538747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E51B7-FDC9-490E-B16C-0C95C21988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64880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C195C-38DF-45FF-3551-0338A58E6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850E10-B7F2-5C6B-B718-4FD4952DA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048D2-5023-EEF4-9A0B-8087F12BA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FE229-DF3A-45F0-B47B-D4B096A2C4F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56779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6A90E4-0264-060A-9DC1-7FBF6E7DB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1565A2F-9E29-F7F5-5F4A-99BE7DCF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1E63D4-D455-9FCF-1DA6-9689E026B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BE2C4-AC7C-44B1-9155-C3853C7F15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14438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58F0DAB-02EF-B3F5-B81A-D15375218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2BC0E6A-8A19-A016-0B6A-F39808003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1B24013-B9AF-3654-66CD-111E9CA2F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8F05B-EFF2-4131-ACBB-19DFD70D731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98023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65E9523-104E-C728-2FD7-EC2F72642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8CA9079-5FAF-9A58-5AF2-18C8BE7A8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66FB0E9-5EDF-5736-3390-94358429C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7F163-EBC3-4B54-9CF4-DD9174A1AB0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9776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3E36BD1-BA12-7BF3-EA57-B516966D9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F844569-3F65-F07D-5D2A-7B9C74C64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77701F6-DB7F-1E96-6954-BF1E4EE57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CBF95-37BB-418D-8476-821B02CC658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5694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DE11C8-3066-F106-4B0D-392AD68E4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05BA2C-B887-E407-7C4A-D03A3C256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A2D835-0786-87F4-58C6-67EF0C394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ACF-5A38-41B0-94B7-8A314A80BF4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68065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36E117-0B12-56B6-C55A-AA8A54A14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9DE93B-3B19-7EC9-A769-98B1644E3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A50CD48-28B6-7C80-D546-69829F8BE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5D16F-E6AA-474F-B3D8-2D4DAA8B77E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94715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4B2886F-388F-5553-DF69-3CC6FE2B03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3491B09-D4BB-71BE-94F7-50B06F1AF1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4EF90A-AB2E-B292-B361-925CCF4E04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DC1B32-F17F-6466-1C04-0E37323F16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E6AEB-4230-33B7-6000-E9479190C4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EA4AF4-8C21-4656-AA48-597191AFB08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12E7228E-22FF-F232-2C45-D328C787BE4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847850" y="1320800"/>
            <a:ext cx="8496300" cy="42164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/>
              <a:t>Not unto us, O Lord,</a:t>
            </a:r>
          </a:p>
          <a:p>
            <a:pPr algn="ctr">
              <a:buFontTx/>
              <a:buNone/>
            </a:pPr>
            <a:r>
              <a:rPr lang="en-AU" altLang="en-US" sz="4000" dirty="0"/>
              <a:t>But unto thy great name;</a:t>
            </a:r>
          </a:p>
          <a:p>
            <a:pPr algn="ctr">
              <a:buFontTx/>
              <a:buNone/>
            </a:pPr>
            <a:r>
              <a:rPr lang="en-AU" altLang="en-US" sz="4000" dirty="0"/>
              <a:t>Our trumpets are awake,</a:t>
            </a:r>
          </a:p>
          <a:p>
            <a:pPr algn="ctr">
              <a:buFontTx/>
              <a:buNone/>
            </a:pPr>
            <a:r>
              <a:rPr lang="en-AU" altLang="en-US" sz="4000" dirty="0"/>
              <a:t>Our banners are aflame,</a:t>
            </a:r>
          </a:p>
          <a:p>
            <a:pPr algn="ctr">
              <a:buFontTx/>
              <a:buNone/>
            </a:pPr>
            <a:r>
              <a:rPr lang="en-AU" altLang="en-US" sz="4000" dirty="0"/>
              <a:t>We boast no battle ever won;</a:t>
            </a:r>
          </a:p>
          <a:p>
            <a:pPr algn="ctr">
              <a:buFontTx/>
              <a:buNone/>
            </a:pPr>
            <a:r>
              <a:rPr lang="en-AU" altLang="en-US" sz="4000" dirty="0"/>
              <a:t>The victory is thine alone.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8EC61AE-EFA3-2E71-8C5D-1B90D918E4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016000"/>
            <a:ext cx="10515600" cy="4826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Verse 2</a:t>
            </a:r>
          </a:p>
          <a:p>
            <a:pPr algn="ctr">
              <a:buFontTx/>
              <a:buNone/>
            </a:pPr>
            <a:r>
              <a:rPr lang="en-AU" altLang="en-US" sz="4000"/>
              <a:t>We were that foolish thing</a:t>
            </a:r>
          </a:p>
          <a:p>
            <a:pPr algn="ctr">
              <a:buFontTx/>
              <a:buNone/>
            </a:pPr>
            <a:r>
              <a:rPr lang="en-AU" altLang="en-US" sz="4000"/>
              <a:t>Unversed in worldly ways,</a:t>
            </a:r>
          </a:p>
          <a:p>
            <a:pPr algn="ctr">
              <a:buFontTx/>
              <a:buNone/>
            </a:pPr>
            <a:r>
              <a:rPr lang="en-AU" altLang="en-US" sz="4000"/>
              <a:t>Which thou didst choose and use</a:t>
            </a:r>
          </a:p>
          <a:p>
            <a:pPr algn="ctr">
              <a:buFontTx/>
              <a:buNone/>
            </a:pPr>
            <a:r>
              <a:rPr lang="en-AU" altLang="en-US" sz="4000"/>
              <a:t>Unto thy greater praise,</a:t>
            </a:r>
          </a:p>
          <a:p>
            <a:pPr algn="ctr">
              <a:buFontTx/>
              <a:buNone/>
            </a:pPr>
            <a:r>
              <a:rPr lang="en-AU" altLang="en-US" sz="4000"/>
              <a:t>Called and commissioned from afar</a:t>
            </a:r>
          </a:p>
          <a:p>
            <a:pPr algn="ctr">
              <a:buFontTx/>
              <a:buNone/>
            </a:pPr>
            <a:r>
              <a:rPr lang="en-AU" altLang="en-US" sz="4000"/>
              <a:t>To bring to naught the things that are.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8A51045-471C-71F2-EF18-50A4AB38D9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840287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Verse 3</a:t>
            </a:r>
          </a:p>
          <a:p>
            <a:pPr algn="ctr">
              <a:buFontTx/>
              <a:buNone/>
            </a:pPr>
            <a:r>
              <a:rPr lang="en-AU" altLang="en-US" sz="4000"/>
              <a:t>A hundred anthems rise</a:t>
            </a:r>
          </a:p>
          <a:p>
            <a:pPr algn="ctr">
              <a:buFontTx/>
              <a:buNone/>
            </a:pPr>
            <a:r>
              <a:rPr lang="en-AU" altLang="en-US" sz="4000"/>
              <a:t>For every fighting year</a:t>
            </a:r>
          </a:p>
          <a:p>
            <a:pPr algn="ctr">
              <a:buFontTx/>
              <a:buNone/>
            </a:pPr>
            <a:r>
              <a:rPr lang="en-AU" altLang="en-US" sz="4000"/>
              <a:t>Since thou, as Lord of hosts,</a:t>
            </a:r>
          </a:p>
          <a:p>
            <a:pPr algn="ctr">
              <a:buFontTx/>
              <a:buNone/>
            </a:pPr>
            <a:r>
              <a:rPr lang="en-AU" altLang="en-US" sz="4000"/>
              <a:t>Our captain did appear</a:t>
            </a:r>
          </a:p>
          <a:p>
            <a:pPr algn="ctr">
              <a:buFontTx/>
              <a:buNone/>
            </a:pPr>
            <a:r>
              <a:rPr lang="en-AU" altLang="en-US" sz="4000"/>
              <a:t>To sanctify, to take command</a:t>
            </a:r>
          </a:p>
          <a:p>
            <a:pPr algn="ctr">
              <a:buFontTx/>
              <a:buNone/>
            </a:pPr>
            <a:r>
              <a:rPr lang="en-AU" altLang="en-US" sz="4000"/>
              <a:t>And bring us to the promised land.</a:t>
            </a:r>
            <a:endParaRPr lang="en-AU" altLang="en-US"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260BA25A-FCF9-2C47-7060-5410F7E115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252538"/>
            <a:ext cx="10515600" cy="4624387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Verse 4</a:t>
            </a:r>
          </a:p>
          <a:p>
            <a:pPr algn="ctr">
              <a:buFontTx/>
              <a:buNone/>
            </a:pPr>
            <a:r>
              <a:rPr lang="en-AU" altLang="en-US" sz="4000"/>
              <a:t>Not yet we hail the day</a:t>
            </a:r>
          </a:p>
          <a:p>
            <a:pPr algn="ctr">
              <a:buFontTx/>
              <a:buNone/>
            </a:pPr>
            <a:r>
              <a:rPr lang="en-AU" altLang="en-US" sz="4000"/>
              <a:t>When all to thee shall yield,</a:t>
            </a:r>
          </a:p>
          <a:p>
            <a:pPr algn="ctr">
              <a:buFontTx/>
              <a:buNone/>
            </a:pPr>
            <a:r>
              <a:rPr lang="en-AU" altLang="en-US" sz="4000"/>
              <a:t>But we behold thee stand</a:t>
            </a:r>
          </a:p>
          <a:p>
            <a:pPr algn="ctr">
              <a:buFontTx/>
              <a:buNone/>
            </a:pPr>
            <a:r>
              <a:rPr lang="en-AU" altLang="en-US" sz="4000"/>
              <a:t>Upon our battlefield.</a:t>
            </a:r>
          </a:p>
          <a:p>
            <a:pPr algn="ctr">
              <a:buFontTx/>
              <a:buNone/>
            </a:pPr>
            <a:r>
              <a:rPr lang="en-AU" altLang="en-US" sz="4000"/>
              <a:t>And this alone shall ever be</a:t>
            </a:r>
          </a:p>
          <a:p>
            <a:pPr algn="ctr">
              <a:buFontTx/>
              <a:buNone/>
            </a:pPr>
            <a:r>
              <a:rPr lang="en-AU" altLang="en-US" sz="4000"/>
              <a:t>Our sign and seal of victory.</a:t>
            </a:r>
            <a:endParaRPr lang="en-AU" altLang="en-US" sz="3600"/>
          </a:p>
        </p:txBody>
      </p:sp>
      <p:sp>
        <p:nvSpPr>
          <p:cNvPr id="5123" name="TextBox 8">
            <a:extLst>
              <a:ext uri="{FF2B5EF4-FFF2-40B4-BE49-F238E27FC236}">
                <a16:creationId xmlns:a16="http://schemas.microsoft.com/office/drawing/2014/main" id="{0B03B676-5BC0-641B-7190-B217F6D85A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65813"/>
            <a:ext cx="60944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800">
                <a:latin typeface="akagi_probook"/>
              </a:rPr>
              <a:t>CCLI Song # 3172573</a:t>
            </a:r>
          </a:p>
          <a:p>
            <a:pPr eaLnBrk="1" hangingPunct="1"/>
            <a:r>
              <a:rPr lang="en-US" altLang="en-US" sz="800">
                <a:latin typeface="akagi_probook"/>
              </a:rPr>
              <a:t>Albert Orsborn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8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800" i="1">
                <a:latin typeface="akagi_probook"/>
              </a:rPr>
              <a:t>For use solely with the SongSelect® </a:t>
            </a:r>
            <a:r>
              <a:rPr lang="en-US" altLang="en-US" sz="800" i="1">
                <a:latin typeface="akagi_probook"/>
                <a:hlinkClick r:id="rId2"/>
              </a:rPr>
              <a:t>Terms of Use</a:t>
            </a:r>
            <a:r>
              <a:rPr lang="en-US" altLang="en-US" sz="800" i="1">
                <a:latin typeface="akagi_probook"/>
              </a:rPr>
              <a:t>. All rights reserved. </a:t>
            </a:r>
            <a:r>
              <a:rPr lang="en-US" altLang="en-US" sz="800" i="1">
                <a:latin typeface="akagi_probook"/>
                <a:hlinkClick r:id="rId3"/>
              </a:rPr>
              <a:t>www.ccli.com</a:t>
            </a:r>
            <a:endParaRPr lang="en-US" altLang="en-US" sz="800" i="1">
              <a:latin typeface="akagi_probook"/>
            </a:endParaRPr>
          </a:p>
          <a:p>
            <a:pPr eaLnBrk="1" hangingPunct="1"/>
            <a:r>
              <a:rPr lang="en-US" altLang="en-US" sz="8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194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163. Not unto us, O Lord</dc:title>
  <dc:creator>E. Langley Smith</dc:creator>
  <cp:lastModifiedBy>Narelle Wheaton</cp:lastModifiedBy>
  <cp:revision>4</cp:revision>
  <dcterms:created xsi:type="dcterms:W3CDTF">2001-02-24T12:56:51Z</dcterms:created>
  <dcterms:modified xsi:type="dcterms:W3CDTF">2023-06-22T08:03:09Z</dcterms:modified>
</cp:coreProperties>
</file>