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70" r:id="rId5"/>
    <p:sldId id="259" r:id="rId6"/>
    <p:sldId id="271" r:id="rId7"/>
    <p:sldId id="260" r:id="rId8"/>
    <p:sldId id="272" r:id="rId9"/>
    <p:sldId id="261" r:id="rId10"/>
    <p:sldId id="273" r:id="rId11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54A3A8-6753-859C-823E-D5D97F7D9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41386C-9835-C127-AAE2-399EFE14F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58A923-34CC-D3DB-4D03-DFE3BB557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2F983-6C5B-4A4C-B1D3-60E00BA6B1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0697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10A84F-5899-6FD5-BB08-8D377DE1F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BA8DD0-6EF9-9700-2886-B02A7846A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3CD548-1F42-76A3-68E2-20C34DDC3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6A110-E5DF-43C1-A2F0-A5806C08FD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0587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1EE9A7-D323-93DB-8025-13A76C0DD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161667-DAC6-A087-DB29-385662781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95921F-609C-853A-44DF-61DF3C769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30F0B-544B-493F-A0E3-E234B93885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5001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AB523D-8729-F1C5-F76C-2F8C873C7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4DF7F1-242A-43FA-1E60-4E14312AE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61A4FA-9BAA-E3D3-A368-194C05C0C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761B0-4904-4C26-852D-44BA1E4193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2473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A978F1-4DEA-698E-EC8D-FA7205C8B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028729-3280-9899-B039-344223F30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1C3D09-93BE-16FD-3AF0-8B24F6895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65F57-415F-4712-BDEF-988B9DDCE3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5877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E7BEB46-5AA8-B021-ADF2-B0D25C731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DD68325-A04E-B04D-373B-C87639F18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7441E35-4212-B663-5D1C-55C5B3FC0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1B326-1807-4E94-9613-6BA9ED6A3A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7676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FE593E6-E721-9C14-A267-84963FC95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ACBD1B5-C41E-B7F0-274A-0E6B044E0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09D675D-EBB5-9081-7009-7C5FD0FD7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4CE1C-F676-4C8C-AF83-2FF68D29E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3501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51D069D-736C-D8FF-1C43-D8EBDE30D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12575DB-F324-68CF-1792-2587A8118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29E8A8C-F6E2-9A57-E1E4-CD80714FB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55731-A90B-49C6-A7AB-9B3AF9016A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4979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A77812F-D141-18F6-DED3-657C9BDC9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670F6BC-1B59-CD3B-8801-C40B51817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C127AAC-EF1D-5F76-BD01-9F77CA2D6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9F6A5-2B9C-4904-97EE-3092C404FE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9911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453599B-DA0C-4ABB-7600-A42930EF2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94CD506-33CD-4431-358A-F00E649B2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13A19AB-E8FA-5C37-4560-79CE21A2B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4DB85-1DDC-4955-9828-A8D69EE04A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3941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4E5AB20-0411-EA49-D2B9-0182B2B26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BE54E27-B676-8629-02A2-6D70404A8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06E74D2-3B7E-8BCB-1347-7A23E74DC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D61CF-81A8-4FD5-B032-CE7DDFB9BF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8300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BCFD93A-3B5D-D2A2-8196-F6F4F54B96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5577FC2-B05F-366E-7A7F-515D24F59F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411F6C-1790-FA69-B41D-45053A1415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FE778-9EED-69F2-AE2F-5EDF2ED340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2E055-AEB1-A2B7-8ACE-FC129B65C4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ED9E4B-A191-4AF8-9CB9-1E108F9E2F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6">
            <a:extLst>
              <a:ext uri="{FF2B5EF4-FFF2-40B4-BE49-F238E27FC236}">
                <a16:creationId xmlns:a16="http://schemas.microsoft.com/office/drawing/2014/main" id="{438CA43E-E1E2-306D-1C90-D1007D0C834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89138"/>
            <a:ext cx="9144000" cy="2879725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Would you know why I love Jesus,</a:t>
            </a:r>
          </a:p>
          <a:p>
            <a:r>
              <a:rPr lang="en-US" altLang="en-US" sz="4000" dirty="0"/>
              <a:t>Why he is so dear to me?</a:t>
            </a:r>
          </a:p>
          <a:p>
            <a:r>
              <a:rPr lang="en-US" altLang="en-US" sz="4000" dirty="0"/>
              <a:t>'Tis because my </a:t>
            </a:r>
            <a:r>
              <a:rPr lang="en-US" altLang="en-US" sz="4000" dirty="0" err="1"/>
              <a:t>blessèd</a:t>
            </a:r>
            <a:r>
              <a:rPr lang="en-US" altLang="en-US" sz="4000" dirty="0"/>
              <a:t> </a:t>
            </a:r>
            <a:r>
              <a:rPr lang="en-US" altLang="en-US" sz="4000" dirty="0" err="1"/>
              <a:t>Saviour</a:t>
            </a:r>
            <a:endParaRPr lang="en-US" altLang="en-US" sz="4000" dirty="0"/>
          </a:p>
          <a:p>
            <a:r>
              <a:rPr lang="en-US" altLang="en-US" sz="4000" dirty="0"/>
              <a:t>From my sins has ransomed me.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197045C6-9E3B-88B5-9654-99C6A6F31FC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1714500"/>
            <a:ext cx="9505950" cy="34290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ahoma" panose="020B0604030504040204" pitchFamily="34" charset="0"/>
              </a:rPr>
              <a:t>Chorus: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This is why I love my Jesus,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This is why I love him so: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He has pardoned my transgressions,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He has washed me white as snow.</a:t>
            </a:r>
            <a:r>
              <a:rPr lang="en-US" altLang="en-US" sz="4000" dirty="0">
                <a:cs typeface="Tahoma" panose="020B0604030504040204" pitchFamily="34" charset="0"/>
              </a:rPr>
              <a:t> </a:t>
            </a:r>
            <a:endParaRPr lang="en-AU" altLang="en-US" sz="3800" dirty="0">
              <a:cs typeface="Tahoma" panose="020B0604030504040204" pitchFamily="34" charset="0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C5BFDBB4-F68A-AE7B-53C4-09DC1828D2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5949950"/>
            <a:ext cx="2590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Would you know why I love Jesus</a:t>
            </a:r>
          </a:p>
          <a:p>
            <a:pPr eaLnBrk="1" hangingPunct="1"/>
            <a:r>
              <a:rPr lang="en-US" altLang="en-US" sz="1100"/>
              <a:t>Anon</a:t>
            </a:r>
          </a:p>
          <a:p>
            <a:pPr eaLnBrk="1" hangingPunct="1"/>
            <a:r>
              <a:rPr lang="en-US" altLang="en-US" sz="1100"/>
              <a:t>© The General of The Salvation Army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4D8B8FED-64A2-5626-8EE7-338EA24654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1714500"/>
            <a:ext cx="9505950" cy="34290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ahoma" panose="020B0604030504040204" pitchFamily="34" charset="0"/>
              </a:rPr>
              <a:t>Chorus: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This is why I love my Jesus,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This is why I love him so: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He has pardoned my transgressions,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He has washed me white as snow.</a:t>
            </a:r>
            <a:r>
              <a:rPr lang="en-US" altLang="en-US" sz="4000" dirty="0">
                <a:cs typeface="Tahoma" panose="020B0604030504040204" pitchFamily="34" charset="0"/>
              </a:rPr>
              <a:t> </a:t>
            </a:r>
            <a:endParaRPr lang="en-AU" altLang="en-US" sz="3800" dirty="0"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6">
            <a:extLst>
              <a:ext uri="{FF2B5EF4-FFF2-40B4-BE49-F238E27FC236}">
                <a16:creationId xmlns:a16="http://schemas.microsoft.com/office/drawing/2014/main" id="{CA324623-5581-A987-C0B4-BA31175AFAE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57338"/>
            <a:ext cx="9144000" cy="3240087"/>
          </a:xfrm>
        </p:spPr>
        <p:txBody>
          <a:bodyPr/>
          <a:lstStyle/>
          <a:p>
            <a:r>
              <a:rPr lang="en-US" altLang="en-US" sz="2000" dirty="0"/>
              <a:t>Verse 2</a:t>
            </a:r>
          </a:p>
          <a:p>
            <a:r>
              <a:rPr lang="en-US" altLang="en-US" sz="4000" dirty="0"/>
              <a:t>Would you know why I love Jesus,</a:t>
            </a:r>
          </a:p>
          <a:p>
            <a:r>
              <a:rPr lang="en-US" altLang="en-US" sz="4000" dirty="0"/>
              <a:t>Why he is so dear to me?</a:t>
            </a:r>
          </a:p>
          <a:p>
            <a:r>
              <a:rPr lang="en-US" altLang="en-US" sz="4000" dirty="0"/>
              <a:t>'Tis because the blood of Jesus</a:t>
            </a:r>
          </a:p>
          <a:p>
            <a:r>
              <a:rPr lang="en-US" altLang="en-US" sz="4000" dirty="0"/>
              <a:t>Fully saves and cleanses me. </a:t>
            </a:r>
            <a:endParaRPr lang="en-AU" alt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7DA1A2AA-47DA-AF81-8BF7-BCE981A014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1714500"/>
            <a:ext cx="9505950" cy="34290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ahoma" panose="020B0604030504040204" pitchFamily="34" charset="0"/>
              </a:rPr>
              <a:t>Chorus: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This is why I love my Jesus,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This is why I love him so: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He has pardoned my transgressions,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He has washed me white as snow.</a:t>
            </a:r>
            <a:r>
              <a:rPr lang="en-US" altLang="en-US" sz="4000" dirty="0">
                <a:cs typeface="Tahoma" panose="020B0604030504040204" pitchFamily="34" charset="0"/>
              </a:rPr>
              <a:t> </a:t>
            </a:r>
            <a:endParaRPr lang="en-AU" altLang="en-US" sz="3800" dirty="0"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>
            <a:extLst>
              <a:ext uri="{FF2B5EF4-FFF2-40B4-BE49-F238E27FC236}">
                <a16:creationId xmlns:a16="http://schemas.microsoft.com/office/drawing/2014/main" id="{676FCC52-994E-56CC-A5A7-2615CC5E252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08163"/>
            <a:ext cx="9144000" cy="3241675"/>
          </a:xfrm>
        </p:spPr>
        <p:txBody>
          <a:bodyPr/>
          <a:lstStyle/>
          <a:p>
            <a:r>
              <a:rPr lang="en-US" altLang="en-US" sz="2000" dirty="0"/>
              <a:t>Verse 3</a:t>
            </a:r>
          </a:p>
          <a:p>
            <a:r>
              <a:rPr lang="en-US" altLang="en-US" sz="4000" dirty="0"/>
              <a:t>Would you know why I love Jesus,</a:t>
            </a:r>
          </a:p>
          <a:p>
            <a:r>
              <a:rPr lang="en-US" altLang="en-US" sz="4000" dirty="0"/>
              <a:t>Why he is so dear to me?</a:t>
            </a:r>
          </a:p>
          <a:p>
            <a:r>
              <a:rPr lang="en-US" altLang="en-US" sz="4000" dirty="0"/>
              <a:t>'Tis because, amid temptation,</a:t>
            </a:r>
          </a:p>
          <a:p>
            <a:r>
              <a:rPr lang="en-US" altLang="en-US" sz="4000" dirty="0"/>
              <a:t>He supports and strengthens me.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0130E68F-49D8-30B6-F7F2-882C797EEEB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1714500"/>
            <a:ext cx="9505950" cy="34290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ahoma" panose="020B0604030504040204" pitchFamily="34" charset="0"/>
              </a:rPr>
              <a:t>Chorus: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This is why I love my Jesus,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This is why I love him so: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He has pardoned my transgressions,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He has washed me white as snow.</a:t>
            </a:r>
            <a:r>
              <a:rPr lang="en-US" altLang="en-US" sz="4000" dirty="0">
                <a:cs typeface="Tahoma" panose="020B0604030504040204" pitchFamily="34" charset="0"/>
              </a:rPr>
              <a:t> </a:t>
            </a:r>
            <a:endParaRPr lang="en-AU" altLang="en-US" sz="3800" dirty="0"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6">
            <a:extLst>
              <a:ext uri="{FF2B5EF4-FFF2-40B4-BE49-F238E27FC236}">
                <a16:creationId xmlns:a16="http://schemas.microsoft.com/office/drawing/2014/main" id="{08817E7D-CD7E-9C9B-2D84-00D6C554E4B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85925"/>
            <a:ext cx="9144000" cy="3486150"/>
          </a:xfrm>
        </p:spPr>
        <p:txBody>
          <a:bodyPr/>
          <a:lstStyle/>
          <a:p>
            <a:r>
              <a:rPr lang="en-US" altLang="en-US" sz="2000" dirty="0"/>
              <a:t>Verse 4</a:t>
            </a:r>
          </a:p>
          <a:p>
            <a:r>
              <a:rPr lang="en-US" altLang="en-US" sz="4000" dirty="0"/>
              <a:t>Would you know why I love Jesus,</a:t>
            </a:r>
          </a:p>
          <a:p>
            <a:r>
              <a:rPr lang="en-US" altLang="en-US" sz="4000" dirty="0"/>
              <a:t>Why he is so dear to me?</a:t>
            </a:r>
          </a:p>
          <a:p>
            <a:r>
              <a:rPr lang="en-US" altLang="en-US" sz="4000" dirty="0"/>
              <a:t>'Tis because in every conflict</a:t>
            </a:r>
          </a:p>
          <a:p>
            <a:r>
              <a:rPr lang="en-US" altLang="en-US" sz="4000" dirty="0"/>
              <a:t>Jesus gives me victory.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8683C90A-8605-6AC2-9B52-0B08CB3852D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43025" y="1714500"/>
            <a:ext cx="9505950" cy="34290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ahoma" panose="020B0604030504040204" pitchFamily="34" charset="0"/>
              </a:rPr>
              <a:t>Chorus: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This is why I love my Jesus,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This is why I love him so: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He has pardoned my transgressions,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ahoma" panose="020B0604030504040204" pitchFamily="34" charset="0"/>
              </a:rPr>
              <a:t>He has washed me white as snow.</a:t>
            </a:r>
            <a:r>
              <a:rPr lang="en-US" altLang="en-US" sz="4000" dirty="0">
                <a:cs typeface="Tahoma" panose="020B0604030504040204" pitchFamily="34" charset="0"/>
              </a:rPr>
              <a:t> </a:t>
            </a:r>
            <a:endParaRPr lang="en-AU" altLang="en-US" sz="3800" dirty="0"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ubtitle 8">
            <a:extLst>
              <a:ext uri="{FF2B5EF4-FFF2-40B4-BE49-F238E27FC236}">
                <a16:creationId xmlns:a16="http://schemas.microsoft.com/office/drawing/2014/main" id="{1391A0D3-1CBF-7C57-5212-1DD20A48AE7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08163"/>
            <a:ext cx="9144000" cy="3241675"/>
          </a:xfrm>
        </p:spPr>
        <p:txBody>
          <a:bodyPr/>
          <a:lstStyle/>
          <a:p>
            <a:r>
              <a:rPr lang="en-US" altLang="en-US" sz="2000" dirty="0"/>
              <a:t>Verse 5</a:t>
            </a:r>
          </a:p>
          <a:p>
            <a:r>
              <a:rPr lang="en-US" altLang="en-US" sz="4000" dirty="0"/>
              <a:t>Would you know why I love Jesus,</a:t>
            </a:r>
          </a:p>
          <a:p>
            <a:r>
              <a:rPr lang="en-US" altLang="en-US" sz="4000" dirty="0"/>
              <a:t>Why he is so dear to me?</a:t>
            </a:r>
          </a:p>
          <a:p>
            <a:r>
              <a:rPr lang="en-US" altLang="en-US" sz="4000" dirty="0"/>
              <a:t>'Tis because my friend and </a:t>
            </a:r>
            <a:r>
              <a:rPr lang="en-US" altLang="en-US" sz="4000" dirty="0" err="1"/>
              <a:t>Saviour</a:t>
            </a:r>
            <a:endParaRPr lang="en-US" altLang="en-US" sz="4000" dirty="0"/>
          </a:p>
          <a:p>
            <a:r>
              <a:rPr lang="en-US" altLang="en-US" sz="4000" dirty="0"/>
              <a:t>He will ever, ever be.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</TotalTime>
  <Words>324</Words>
  <Application>Microsoft Office PowerPoint</Application>
  <PresentationFormat>Widescreen</PresentationFormat>
  <Paragraphs>53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Calibri</vt:lpstr>
      <vt:lpstr>Arial</vt:lpstr>
      <vt:lpstr>Calibri Light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404 – vs 1</dc:title>
  <dc:creator>Perth Fortress</dc:creator>
  <cp:lastModifiedBy>Narelle Wheaton</cp:lastModifiedBy>
  <cp:revision>12</cp:revision>
  <dcterms:created xsi:type="dcterms:W3CDTF">2000-08-31T04:25:25Z</dcterms:created>
  <dcterms:modified xsi:type="dcterms:W3CDTF">2023-06-14T07:44:27Z</dcterms:modified>
</cp:coreProperties>
</file>