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72" r:id="rId1"/>
  </p:sldMasterIdLst>
  <p:sldIdLst>
    <p:sldId id="256" r:id="rId2"/>
    <p:sldId id="260" r:id="rId3"/>
    <p:sldId id="258" r:id="rId4"/>
    <p:sldId id="262" r:id="rId5"/>
    <p:sldId id="259" r:id="rId6"/>
    <p:sldId id="263" r:id="rId7"/>
  </p:sldIdLst>
  <p:sldSz cx="12192000" cy="6858000"/>
  <p:notesSz cx="6858000" cy="9144000"/>
  <p:defaultTex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2" autoAdjust="0"/>
    <p:restoredTop sz="94712" autoAdjust="0"/>
  </p:normalViewPr>
  <p:slideViewPr>
    <p:cSldViewPr>
      <p:cViewPr varScale="1">
        <p:scale>
          <a:sx n="104" d="100"/>
          <a:sy n="104" d="100"/>
        </p:scale>
        <p:origin x="756" y="108"/>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292A9BAE-6711-6955-D8FA-3A9E2D59AC7F}"/>
              </a:ext>
            </a:extLst>
          </p:cNvPr>
          <p:cNvSpPr>
            <a:spLocks noGrp="1"/>
          </p:cNvSpPr>
          <p:nvPr>
            <p:ph type="dt" sz="half" idx="10"/>
          </p:nvPr>
        </p:nvSpPr>
        <p:spPr/>
        <p:txBody>
          <a:bodyPr/>
          <a:lstStyle>
            <a:lvl1pPr>
              <a:defRPr/>
            </a:lvl1pPr>
          </a:lstStyle>
          <a:p>
            <a:pPr>
              <a:defRPr/>
            </a:pPr>
            <a:endParaRPr lang="en-US" altLang="en-US"/>
          </a:p>
        </p:txBody>
      </p:sp>
      <p:sp>
        <p:nvSpPr>
          <p:cNvPr id="5" name="Footer Placeholder 4">
            <a:extLst>
              <a:ext uri="{FF2B5EF4-FFF2-40B4-BE49-F238E27FC236}">
                <a16:creationId xmlns:a16="http://schemas.microsoft.com/office/drawing/2014/main" id="{34FC227D-2E16-3063-1B5A-AC79B4CD2F53}"/>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5FBDBC59-E5D5-BF3C-F166-323F52B0D8A1}"/>
              </a:ext>
            </a:extLst>
          </p:cNvPr>
          <p:cNvSpPr>
            <a:spLocks noGrp="1"/>
          </p:cNvSpPr>
          <p:nvPr>
            <p:ph type="sldNum" sz="quarter" idx="12"/>
          </p:nvPr>
        </p:nvSpPr>
        <p:spPr/>
        <p:txBody>
          <a:bodyPr/>
          <a:lstStyle>
            <a:lvl1pPr>
              <a:defRPr/>
            </a:lvl1pPr>
          </a:lstStyle>
          <a:p>
            <a:pPr>
              <a:defRPr/>
            </a:pPr>
            <a:fld id="{9158E2C2-454D-4296-BD0C-F3F0044B0CB3}" type="slidenum">
              <a:rPr lang="en-US" altLang="en-US"/>
              <a:pPr>
                <a:defRPr/>
              </a:pPr>
              <a:t>‹#›</a:t>
            </a:fld>
            <a:endParaRPr lang="en-US" altLang="en-US"/>
          </a:p>
        </p:txBody>
      </p:sp>
    </p:spTree>
    <p:extLst>
      <p:ext uri="{BB962C8B-B14F-4D97-AF65-F5344CB8AC3E}">
        <p14:creationId xmlns:p14="http://schemas.microsoft.com/office/powerpoint/2010/main" val="24614831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49784C4F-6F9E-255D-B065-AC4591E44978}"/>
              </a:ext>
            </a:extLst>
          </p:cNvPr>
          <p:cNvSpPr>
            <a:spLocks noGrp="1"/>
          </p:cNvSpPr>
          <p:nvPr>
            <p:ph type="dt" sz="half" idx="10"/>
          </p:nvPr>
        </p:nvSpPr>
        <p:spPr/>
        <p:txBody>
          <a:bodyPr/>
          <a:lstStyle>
            <a:lvl1pPr>
              <a:defRPr/>
            </a:lvl1pPr>
          </a:lstStyle>
          <a:p>
            <a:pPr>
              <a:defRPr/>
            </a:pPr>
            <a:endParaRPr lang="en-US" altLang="en-US"/>
          </a:p>
        </p:txBody>
      </p:sp>
      <p:sp>
        <p:nvSpPr>
          <p:cNvPr id="5" name="Footer Placeholder 4">
            <a:extLst>
              <a:ext uri="{FF2B5EF4-FFF2-40B4-BE49-F238E27FC236}">
                <a16:creationId xmlns:a16="http://schemas.microsoft.com/office/drawing/2014/main" id="{8B46A0E1-61A1-83E8-E705-64335531D9A5}"/>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F47E312A-994E-DDF8-0F04-74E8002DEB69}"/>
              </a:ext>
            </a:extLst>
          </p:cNvPr>
          <p:cNvSpPr>
            <a:spLocks noGrp="1"/>
          </p:cNvSpPr>
          <p:nvPr>
            <p:ph type="sldNum" sz="quarter" idx="12"/>
          </p:nvPr>
        </p:nvSpPr>
        <p:spPr/>
        <p:txBody>
          <a:bodyPr/>
          <a:lstStyle>
            <a:lvl1pPr>
              <a:defRPr/>
            </a:lvl1pPr>
          </a:lstStyle>
          <a:p>
            <a:pPr>
              <a:defRPr/>
            </a:pPr>
            <a:fld id="{AA445410-C6F5-4A2B-8701-C005B1608029}" type="slidenum">
              <a:rPr lang="en-US" altLang="en-US"/>
              <a:pPr>
                <a:defRPr/>
              </a:pPr>
              <a:t>‹#›</a:t>
            </a:fld>
            <a:endParaRPr lang="en-US" altLang="en-US"/>
          </a:p>
        </p:txBody>
      </p:sp>
    </p:spTree>
    <p:extLst>
      <p:ext uri="{BB962C8B-B14F-4D97-AF65-F5344CB8AC3E}">
        <p14:creationId xmlns:p14="http://schemas.microsoft.com/office/powerpoint/2010/main" val="17848022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E9E4A6D1-B2AB-942F-41DA-E61D146FCF59}"/>
              </a:ext>
            </a:extLst>
          </p:cNvPr>
          <p:cNvSpPr>
            <a:spLocks noGrp="1"/>
          </p:cNvSpPr>
          <p:nvPr>
            <p:ph type="dt" sz="half" idx="10"/>
          </p:nvPr>
        </p:nvSpPr>
        <p:spPr/>
        <p:txBody>
          <a:bodyPr/>
          <a:lstStyle>
            <a:lvl1pPr>
              <a:defRPr/>
            </a:lvl1pPr>
          </a:lstStyle>
          <a:p>
            <a:pPr>
              <a:defRPr/>
            </a:pPr>
            <a:endParaRPr lang="en-US" altLang="en-US"/>
          </a:p>
        </p:txBody>
      </p:sp>
      <p:sp>
        <p:nvSpPr>
          <p:cNvPr id="5" name="Footer Placeholder 4">
            <a:extLst>
              <a:ext uri="{FF2B5EF4-FFF2-40B4-BE49-F238E27FC236}">
                <a16:creationId xmlns:a16="http://schemas.microsoft.com/office/drawing/2014/main" id="{3F034143-4534-DEC7-7231-BD5E0765FE5A}"/>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1FAC7E18-C064-9FAA-FB0C-C11850F7C2F0}"/>
              </a:ext>
            </a:extLst>
          </p:cNvPr>
          <p:cNvSpPr>
            <a:spLocks noGrp="1"/>
          </p:cNvSpPr>
          <p:nvPr>
            <p:ph type="sldNum" sz="quarter" idx="12"/>
          </p:nvPr>
        </p:nvSpPr>
        <p:spPr/>
        <p:txBody>
          <a:bodyPr/>
          <a:lstStyle>
            <a:lvl1pPr>
              <a:defRPr/>
            </a:lvl1pPr>
          </a:lstStyle>
          <a:p>
            <a:pPr>
              <a:defRPr/>
            </a:pPr>
            <a:fld id="{7E05C0F6-988F-49F4-B781-5C88F31168BE}" type="slidenum">
              <a:rPr lang="en-US" altLang="en-US"/>
              <a:pPr>
                <a:defRPr/>
              </a:pPr>
              <a:t>‹#›</a:t>
            </a:fld>
            <a:endParaRPr lang="en-US" altLang="en-US"/>
          </a:p>
        </p:txBody>
      </p:sp>
    </p:spTree>
    <p:extLst>
      <p:ext uri="{BB962C8B-B14F-4D97-AF65-F5344CB8AC3E}">
        <p14:creationId xmlns:p14="http://schemas.microsoft.com/office/powerpoint/2010/main" val="24131950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94F23EAD-712A-DB29-066E-AE15B12BD48A}"/>
              </a:ext>
            </a:extLst>
          </p:cNvPr>
          <p:cNvSpPr>
            <a:spLocks noGrp="1"/>
          </p:cNvSpPr>
          <p:nvPr>
            <p:ph type="dt" sz="half" idx="10"/>
          </p:nvPr>
        </p:nvSpPr>
        <p:spPr/>
        <p:txBody>
          <a:bodyPr/>
          <a:lstStyle>
            <a:lvl1pPr>
              <a:defRPr/>
            </a:lvl1pPr>
          </a:lstStyle>
          <a:p>
            <a:pPr>
              <a:defRPr/>
            </a:pPr>
            <a:endParaRPr lang="en-US" altLang="en-US"/>
          </a:p>
        </p:txBody>
      </p:sp>
      <p:sp>
        <p:nvSpPr>
          <p:cNvPr id="5" name="Footer Placeholder 4">
            <a:extLst>
              <a:ext uri="{FF2B5EF4-FFF2-40B4-BE49-F238E27FC236}">
                <a16:creationId xmlns:a16="http://schemas.microsoft.com/office/drawing/2014/main" id="{E5B3F9B5-8919-D250-5B9D-E5905305C4E9}"/>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1AF6F1E5-E117-E8A6-0CA0-A52E1918019E}"/>
              </a:ext>
            </a:extLst>
          </p:cNvPr>
          <p:cNvSpPr>
            <a:spLocks noGrp="1"/>
          </p:cNvSpPr>
          <p:nvPr>
            <p:ph type="sldNum" sz="quarter" idx="12"/>
          </p:nvPr>
        </p:nvSpPr>
        <p:spPr/>
        <p:txBody>
          <a:bodyPr/>
          <a:lstStyle>
            <a:lvl1pPr>
              <a:defRPr/>
            </a:lvl1pPr>
          </a:lstStyle>
          <a:p>
            <a:pPr>
              <a:defRPr/>
            </a:pPr>
            <a:fld id="{BEF84902-3530-47C6-A225-1B86F7ECADEB}" type="slidenum">
              <a:rPr lang="en-US" altLang="en-US"/>
              <a:pPr>
                <a:defRPr/>
              </a:pPr>
              <a:t>‹#›</a:t>
            </a:fld>
            <a:endParaRPr lang="en-US" altLang="en-US"/>
          </a:p>
        </p:txBody>
      </p:sp>
    </p:spTree>
    <p:extLst>
      <p:ext uri="{BB962C8B-B14F-4D97-AF65-F5344CB8AC3E}">
        <p14:creationId xmlns:p14="http://schemas.microsoft.com/office/powerpoint/2010/main" val="10773492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25AA285-663E-10B6-DA80-EE2A4F6FBF5A}"/>
              </a:ext>
            </a:extLst>
          </p:cNvPr>
          <p:cNvSpPr>
            <a:spLocks noGrp="1"/>
          </p:cNvSpPr>
          <p:nvPr>
            <p:ph type="dt" sz="half" idx="10"/>
          </p:nvPr>
        </p:nvSpPr>
        <p:spPr/>
        <p:txBody>
          <a:bodyPr/>
          <a:lstStyle>
            <a:lvl1pPr>
              <a:defRPr/>
            </a:lvl1pPr>
          </a:lstStyle>
          <a:p>
            <a:pPr>
              <a:defRPr/>
            </a:pPr>
            <a:endParaRPr lang="en-US" altLang="en-US"/>
          </a:p>
        </p:txBody>
      </p:sp>
      <p:sp>
        <p:nvSpPr>
          <p:cNvPr id="5" name="Footer Placeholder 4">
            <a:extLst>
              <a:ext uri="{FF2B5EF4-FFF2-40B4-BE49-F238E27FC236}">
                <a16:creationId xmlns:a16="http://schemas.microsoft.com/office/drawing/2014/main" id="{AB69BDAA-030B-4F0A-606A-0C846C6648DD}"/>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E6A8EEB6-05C8-228B-B0F8-D7392D5D05EC}"/>
              </a:ext>
            </a:extLst>
          </p:cNvPr>
          <p:cNvSpPr>
            <a:spLocks noGrp="1"/>
          </p:cNvSpPr>
          <p:nvPr>
            <p:ph type="sldNum" sz="quarter" idx="12"/>
          </p:nvPr>
        </p:nvSpPr>
        <p:spPr/>
        <p:txBody>
          <a:bodyPr/>
          <a:lstStyle>
            <a:lvl1pPr>
              <a:defRPr/>
            </a:lvl1pPr>
          </a:lstStyle>
          <a:p>
            <a:pPr>
              <a:defRPr/>
            </a:pPr>
            <a:fld id="{93C519EB-95E8-4AFF-B8F7-48A68500F2E0}" type="slidenum">
              <a:rPr lang="en-US" altLang="en-US"/>
              <a:pPr>
                <a:defRPr/>
              </a:pPr>
              <a:t>‹#›</a:t>
            </a:fld>
            <a:endParaRPr lang="en-US" altLang="en-US"/>
          </a:p>
        </p:txBody>
      </p:sp>
    </p:spTree>
    <p:extLst>
      <p:ext uri="{BB962C8B-B14F-4D97-AF65-F5344CB8AC3E}">
        <p14:creationId xmlns:p14="http://schemas.microsoft.com/office/powerpoint/2010/main" val="9127816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3">
            <a:extLst>
              <a:ext uri="{FF2B5EF4-FFF2-40B4-BE49-F238E27FC236}">
                <a16:creationId xmlns:a16="http://schemas.microsoft.com/office/drawing/2014/main" id="{E00C3C56-7599-BDA4-E95E-15773F990DB3}"/>
              </a:ext>
            </a:extLst>
          </p:cNvPr>
          <p:cNvSpPr>
            <a:spLocks noGrp="1"/>
          </p:cNvSpPr>
          <p:nvPr>
            <p:ph type="dt" sz="half" idx="10"/>
          </p:nvPr>
        </p:nvSpPr>
        <p:spPr/>
        <p:txBody>
          <a:bodyPr/>
          <a:lstStyle>
            <a:lvl1pPr>
              <a:defRPr/>
            </a:lvl1pPr>
          </a:lstStyle>
          <a:p>
            <a:pPr>
              <a:defRPr/>
            </a:pPr>
            <a:endParaRPr lang="en-US" altLang="en-US"/>
          </a:p>
        </p:txBody>
      </p:sp>
      <p:sp>
        <p:nvSpPr>
          <p:cNvPr id="6" name="Footer Placeholder 4">
            <a:extLst>
              <a:ext uri="{FF2B5EF4-FFF2-40B4-BE49-F238E27FC236}">
                <a16:creationId xmlns:a16="http://schemas.microsoft.com/office/drawing/2014/main" id="{10B4F59B-1E1F-F089-D910-A120404DE84F}"/>
              </a:ext>
            </a:extLst>
          </p:cNvPr>
          <p:cNvSpPr>
            <a:spLocks noGrp="1"/>
          </p:cNvSpPr>
          <p:nvPr>
            <p:ph type="ftr" sz="quarter" idx="11"/>
          </p:nvPr>
        </p:nvSpPr>
        <p:spPr/>
        <p:txBody>
          <a:bodyPr/>
          <a:lstStyle>
            <a:lvl1pPr>
              <a:defRPr/>
            </a:lvl1pPr>
          </a:lstStyle>
          <a:p>
            <a:pPr>
              <a:defRPr/>
            </a:pPr>
            <a:endParaRPr lang="en-US" altLang="en-US"/>
          </a:p>
        </p:txBody>
      </p:sp>
      <p:sp>
        <p:nvSpPr>
          <p:cNvPr id="7" name="Slide Number Placeholder 5">
            <a:extLst>
              <a:ext uri="{FF2B5EF4-FFF2-40B4-BE49-F238E27FC236}">
                <a16:creationId xmlns:a16="http://schemas.microsoft.com/office/drawing/2014/main" id="{FBAF4AA2-FB98-492A-3D47-275BBCB189B1}"/>
              </a:ext>
            </a:extLst>
          </p:cNvPr>
          <p:cNvSpPr>
            <a:spLocks noGrp="1"/>
          </p:cNvSpPr>
          <p:nvPr>
            <p:ph type="sldNum" sz="quarter" idx="12"/>
          </p:nvPr>
        </p:nvSpPr>
        <p:spPr/>
        <p:txBody>
          <a:bodyPr/>
          <a:lstStyle>
            <a:lvl1pPr>
              <a:defRPr/>
            </a:lvl1pPr>
          </a:lstStyle>
          <a:p>
            <a:pPr>
              <a:defRPr/>
            </a:pPr>
            <a:fld id="{D156A0BF-0FC2-4DC0-9A30-52654F4D5A1A}" type="slidenum">
              <a:rPr lang="en-US" altLang="en-US"/>
              <a:pPr>
                <a:defRPr/>
              </a:pPr>
              <a:t>‹#›</a:t>
            </a:fld>
            <a:endParaRPr lang="en-US" altLang="en-US"/>
          </a:p>
        </p:txBody>
      </p:sp>
    </p:spTree>
    <p:extLst>
      <p:ext uri="{BB962C8B-B14F-4D97-AF65-F5344CB8AC3E}">
        <p14:creationId xmlns:p14="http://schemas.microsoft.com/office/powerpoint/2010/main" val="9692007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a:extLst>
              <a:ext uri="{FF2B5EF4-FFF2-40B4-BE49-F238E27FC236}">
                <a16:creationId xmlns:a16="http://schemas.microsoft.com/office/drawing/2014/main" id="{4319BEE7-17B1-1E6A-1CA4-C4E788D7487A}"/>
              </a:ext>
            </a:extLst>
          </p:cNvPr>
          <p:cNvSpPr>
            <a:spLocks noGrp="1"/>
          </p:cNvSpPr>
          <p:nvPr>
            <p:ph type="dt" sz="half" idx="10"/>
          </p:nvPr>
        </p:nvSpPr>
        <p:spPr/>
        <p:txBody>
          <a:bodyPr/>
          <a:lstStyle>
            <a:lvl1pPr>
              <a:defRPr/>
            </a:lvl1pPr>
          </a:lstStyle>
          <a:p>
            <a:pPr>
              <a:defRPr/>
            </a:pPr>
            <a:endParaRPr lang="en-US" altLang="en-US"/>
          </a:p>
        </p:txBody>
      </p:sp>
      <p:sp>
        <p:nvSpPr>
          <p:cNvPr id="8" name="Footer Placeholder 4">
            <a:extLst>
              <a:ext uri="{FF2B5EF4-FFF2-40B4-BE49-F238E27FC236}">
                <a16:creationId xmlns:a16="http://schemas.microsoft.com/office/drawing/2014/main" id="{BC859ADD-0FB0-41A7-640C-48D51E4B0A71}"/>
              </a:ext>
            </a:extLst>
          </p:cNvPr>
          <p:cNvSpPr>
            <a:spLocks noGrp="1"/>
          </p:cNvSpPr>
          <p:nvPr>
            <p:ph type="ftr" sz="quarter" idx="11"/>
          </p:nvPr>
        </p:nvSpPr>
        <p:spPr/>
        <p:txBody>
          <a:bodyPr/>
          <a:lstStyle>
            <a:lvl1pPr>
              <a:defRPr/>
            </a:lvl1pPr>
          </a:lstStyle>
          <a:p>
            <a:pPr>
              <a:defRPr/>
            </a:pPr>
            <a:endParaRPr lang="en-US" altLang="en-US"/>
          </a:p>
        </p:txBody>
      </p:sp>
      <p:sp>
        <p:nvSpPr>
          <p:cNvPr id="9" name="Slide Number Placeholder 5">
            <a:extLst>
              <a:ext uri="{FF2B5EF4-FFF2-40B4-BE49-F238E27FC236}">
                <a16:creationId xmlns:a16="http://schemas.microsoft.com/office/drawing/2014/main" id="{57AF7531-2FEC-109E-0EE4-F50809224BC7}"/>
              </a:ext>
            </a:extLst>
          </p:cNvPr>
          <p:cNvSpPr>
            <a:spLocks noGrp="1"/>
          </p:cNvSpPr>
          <p:nvPr>
            <p:ph type="sldNum" sz="quarter" idx="12"/>
          </p:nvPr>
        </p:nvSpPr>
        <p:spPr/>
        <p:txBody>
          <a:bodyPr/>
          <a:lstStyle>
            <a:lvl1pPr>
              <a:defRPr/>
            </a:lvl1pPr>
          </a:lstStyle>
          <a:p>
            <a:pPr>
              <a:defRPr/>
            </a:pPr>
            <a:fld id="{D5538374-6ABB-4FDA-A22B-81A014E5DFFD}" type="slidenum">
              <a:rPr lang="en-US" altLang="en-US"/>
              <a:pPr>
                <a:defRPr/>
              </a:pPr>
              <a:t>‹#›</a:t>
            </a:fld>
            <a:endParaRPr lang="en-US" altLang="en-US"/>
          </a:p>
        </p:txBody>
      </p:sp>
    </p:spTree>
    <p:extLst>
      <p:ext uri="{BB962C8B-B14F-4D97-AF65-F5344CB8AC3E}">
        <p14:creationId xmlns:p14="http://schemas.microsoft.com/office/powerpoint/2010/main" val="22447481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3">
            <a:extLst>
              <a:ext uri="{FF2B5EF4-FFF2-40B4-BE49-F238E27FC236}">
                <a16:creationId xmlns:a16="http://schemas.microsoft.com/office/drawing/2014/main" id="{C4EE2A26-A835-FCCA-122A-0A0C284E374A}"/>
              </a:ext>
            </a:extLst>
          </p:cNvPr>
          <p:cNvSpPr>
            <a:spLocks noGrp="1"/>
          </p:cNvSpPr>
          <p:nvPr>
            <p:ph type="dt" sz="half" idx="10"/>
          </p:nvPr>
        </p:nvSpPr>
        <p:spPr/>
        <p:txBody>
          <a:bodyPr/>
          <a:lstStyle>
            <a:lvl1pPr>
              <a:defRPr/>
            </a:lvl1pPr>
          </a:lstStyle>
          <a:p>
            <a:pPr>
              <a:defRPr/>
            </a:pPr>
            <a:endParaRPr lang="en-US" altLang="en-US"/>
          </a:p>
        </p:txBody>
      </p:sp>
      <p:sp>
        <p:nvSpPr>
          <p:cNvPr id="4" name="Footer Placeholder 4">
            <a:extLst>
              <a:ext uri="{FF2B5EF4-FFF2-40B4-BE49-F238E27FC236}">
                <a16:creationId xmlns:a16="http://schemas.microsoft.com/office/drawing/2014/main" id="{23273BD7-C537-467F-3532-9C45F857EB0D}"/>
              </a:ext>
            </a:extLst>
          </p:cNvPr>
          <p:cNvSpPr>
            <a:spLocks noGrp="1"/>
          </p:cNvSpPr>
          <p:nvPr>
            <p:ph type="ftr" sz="quarter" idx="11"/>
          </p:nvPr>
        </p:nvSpPr>
        <p:spPr/>
        <p:txBody>
          <a:bodyPr/>
          <a:lstStyle>
            <a:lvl1pPr>
              <a:defRPr/>
            </a:lvl1pPr>
          </a:lstStyle>
          <a:p>
            <a:pPr>
              <a:defRPr/>
            </a:pPr>
            <a:endParaRPr lang="en-US" altLang="en-US"/>
          </a:p>
        </p:txBody>
      </p:sp>
      <p:sp>
        <p:nvSpPr>
          <p:cNvPr id="5" name="Slide Number Placeholder 5">
            <a:extLst>
              <a:ext uri="{FF2B5EF4-FFF2-40B4-BE49-F238E27FC236}">
                <a16:creationId xmlns:a16="http://schemas.microsoft.com/office/drawing/2014/main" id="{1D987F6C-CCFB-2A8D-C8EF-6683E400BC3E}"/>
              </a:ext>
            </a:extLst>
          </p:cNvPr>
          <p:cNvSpPr>
            <a:spLocks noGrp="1"/>
          </p:cNvSpPr>
          <p:nvPr>
            <p:ph type="sldNum" sz="quarter" idx="12"/>
          </p:nvPr>
        </p:nvSpPr>
        <p:spPr/>
        <p:txBody>
          <a:bodyPr/>
          <a:lstStyle>
            <a:lvl1pPr>
              <a:defRPr/>
            </a:lvl1pPr>
          </a:lstStyle>
          <a:p>
            <a:pPr>
              <a:defRPr/>
            </a:pPr>
            <a:fld id="{7C548D2F-AD4C-499C-B325-500A6685C40B}" type="slidenum">
              <a:rPr lang="en-US" altLang="en-US"/>
              <a:pPr>
                <a:defRPr/>
              </a:pPr>
              <a:t>‹#›</a:t>
            </a:fld>
            <a:endParaRPr lang="en-US" altLang="en-US"/>
          </a:p>
        </p:txBody>
      </p:sp>
    </p:spTree>
    <p:extLst>
      <p:ext uri="{BB962C8B-B14F-4D97-AF65-F5344CB8AC3E}">
        <p14:creationId xmlns:p14="http://schemas.microsoft.com/office/powerpoint/2010/main" val="36703378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5899E473-F6D1-A15E-5E39-985095E2CEA1}"/>
              </a:ext>
            </a:extLst>
          </p:cNvPr>
          <p:cNvSpPr>
            <a:spLocks noGrp="1"/>
          </p:cNvSpPr>
          <p:nvPr>
            <p:ph type="dt" sz="half" idx="10"/>
          </p:nvPr>
        </p:nvSpPr>
        <p:spPr/>
        <p:txBody>
          <a:bodyPr/>
          <a:lstStyle>
            <a:lvl1pPr>
              <a:defRPr/>
            </a:lvl1pPr>
          </a:lstStyle>
          <a:p>
            <a:pPr>
              <a:defRPr/>
            </a:pPr>
            <a:endParaRPr lang="en-US" altLang="en-US"/>
          </a:p>
        </p:txBody>
      </p:sp>
      <p:sp>
        <p:nvSpPr>
          <p:cNvPr id="3" name="Footer Placeholder 4">
            <a:extLst>
              <a:ext uri="{FF2B5EF4-FFF2-40B4-BE49-F238E27FC236}">
                <a16:creationId xmlns:a16="http://schemas.microsoft.com/office/drawing/2014/main" id="{1658D0E5-AD25-A34D-6A50-E8B27200031F}"/>
              </a:ext>
            </a:extLst>
          </p:cNvPr>
          <p:cNvSpPr>
            <a:spLocks noGrp="1"/>
          </p:cNvSpPr>
          <p:nvPr>
            <p:ph type="ftr" sz="quarter" idx="11"/>
          </p:nvPr>
        </p:nvSpPr>
        <p:spPr/>
        <p:txBody>
          <a:bodyPr/>
          <a:lstStyle>
            <a:lvl1pPr>
              <a:defRPr/>
            </a:lvl1pPr>
          </a:lstStyle>
          <a:p>
            <a:pPr>
              <a:defRPr/>
            </a:pPr>
            <a:endParaRPr lang="en-US" altLang="en-US"/>
          </a:p>
        </p:txBody>
      </p:sp>
      <p:sp>
        <p:nvSpPr>
          <p:cNvPr id="4" name="Slide Number Placeholder 5">
            <a:extLst>
              <a:ext uri="{FF2B5EF4-FFF2-40B4-BE49-F238E27FC236}">
                <a16:creationId xmlns:a16="http://schemas.microsoft.com/office/drawing/2014/main" id="{8126E0DE-D9CF-F210-089C-D00DEC7DE040}"/>
              </a:ext>
            </a:extLst>
          </p:cNvPr>
          <p:cNvSpPr>
            <a:spLocks noGrp="1"/>
          </p:cNvSpPr>
          <p:nvPr>
            <p:ph type="sldNum" sz="quarter" idx="12"/>
          </p:nvPr>
        </p:nvSpPr>
        <p:spPr/>
        <p:txBody>
          <a:bodyPr/>
          <a:lstStyle>
            <a:lvl1pPr>
              <a:defRPr/>
            </a:lvl1pPr>
          </a:lstStyle>
          <a:p>
            <a:pPr>
              <a:defRPr/>
            </a:pPr>
            <a:fld id="{A251C8FD-2898-4B1B-9178-23A87037396E}" type="slidenum">
              <a:rPr lang="en-US" altLang="en-US"/>
              <a:pPr>
                <a:defRPr/>
              </a:pPr>
              <a:t>‹#›</a:t>
            </a:fld>
            <a:endParaRPr lang="en-US" altLang="en-US"/>
          </a:p>
        </p:txBody>
      </p:sp>
    </p:spTree>
    <p:extLst>
      <p:ext uri="{BB962C8B-B14F-4D97-AF65-F5344CB8AC3E}">
        <p14:creationId xmlns:p14="http://schemas.microsoft.com/office/powerpoint/2010/main" val="13349933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a:extLst>
              <a:ext uri="{FF2B5EF4-FFF2-40B4-BE49-F238E27FC236}">
                <a16:creationId xmlns:a16="http://schemas.microsoft.com/office/drawing/2014/main" id="{EEA55974-040A-7E26-A878-DB424679FE3F}"/>
              </a:ext>
            </a:extLst>
          </p:cNvPr>
          <p:cNvSpPr>
            <a:spLocks noGrp="1"/>
          </p:cNvSpPr>
          <p:nvPr>
            <p:ph type="dt" sz="half" idx="10"/>
          </p:nvPr>
        </p:nvSpPr>
        <p:spPr/>
        <p:txBody>
          <a:bodyPr/>
          <a:lstStyle>
            <a:lvl1pPr>
              <a:defRPr/>
            </a:lvl1pPr>
          </a:lstStyle>
          <a:p>
            <a:pPr>
              <a:defRPr/>
            </a:pPr>
            <a:endParaRPr lang="en-US" altLang="en-US"/>
          </a:p>
        </p:txBody>
      </p:sp>
      <p:sp>
        <p:nvSpPr>
          <p:cNvPr id="6" name="Footer Placeholder 4">
            <a:extLst>
              <a:ext uri="{FF2B5EF4-FFF2-40B4-BE49-F238E27FC236}">
                <a16:creationId xmlns:a16="http://schemas.microsoft.com/office/drawing/2014/main" id="{AEA82562-F4BC-D81F-6F8D-62A8F9350511}"/>
              </a:ext>
            </a:extLst>
          </p:cNvPr>
          <p:cNvSpPr>
            <a:spLocks noGrp="1"/>
          </p:cNvSpPr>
          <p:nvPr>
            <p:ph type="ftr" sz="quarter" idx="11"/>
          </p:nvPr>
        </p:nvSpPr>
        <p:spPr/>
        <p:txBody>
          <a:bodyPr/>
          <a:lstStyle>
            <a:lvl1pPr>
              <a:defRPr/>
            </a:lvl1pPr>
          </a:lstStyle>
          <a:p>
            <a:pPr>
              <a:defRPr/>
            </a:pPr>
            <a:endParaRPr lang="en-US" altLang="en-US"/>
          </a:p>
        </p:txBody>
      </p:sp>
      <p:sp>
        <p:nvSpPr>
          <p:cNvPr id="7" name="Slide Number Placeholder 5">
            <a:extLst>
              <a:ext uri="{FF2B5EF4-FFF2-40B4-BE49-F238E27FC236}">
                <a16:creationId xmlns:a16="http://schemas.microsoft.com/office/drawing/2014/main" id="{C5074AC6-B495-91C1-CBAC-F75704D6F853}"/>
              </a:ext>
            </a:extLst>
          </p:cNvPr>
          <p:cNvSpPr>
            <a:spLocks noGrp="1"/>
          </p:cNvSpPr>
          <p:nvPr>
            <p:ph type="sldNum" sz="quarter" idx="12"/>
          </p:nvPr>
        </p:nvSpPr>
        <p:spPr/>
        <p:txBody>
          <a:bodyPr/>
          <a:lstStyle>
            <a:lvl1pPr>
              <a:defRPr/>
            </a:lvl1pPr>
          </a:lstStyle>
          <a:p>
            <a:pPr>
              <a:defRPr/>
            </a:pPr>
            <a:fld id="{EE05C351-4F25-40CD-B2E7-F52CAD6A861F}" type="slidenum">
              <a:rPr lang="en-US" altLang="en-US"/>
              <a:pPr>
                <a:defRPr/>
              </a:pPr>
              <a:t>‹#›</a:t>
            </a:fld>
            <a:endParaRPr lang="en-US" altLang="en-US"/>
          </a:p>
        </p:txBody>
      </p:sp>
    </p:spTree>
    <p:extLst>
      <p:ext uri="{BB962C8B-B14F-4D97-AF65-F5344CB8AC3E}">
        <p14:creationId xmlns:p14="http://schemas.microsoft.com/office/powerpoint/2010/main" val="36029816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a:extLst>
              <a:ext uri="{FF2B5EF4-FFF2-40B4-BE49-F238E27FC236}">
                <a16:creationId xmlns:a16="http://schemas.microsoft.com/office/drawing/2014/main" id="{01BD2295-249B-2AE3-457F-A21CF94F9187}"/>
              </a:ext>
            </a:extLst>
          </p:cNvPr>
          <p:cNvSpPr>
            <a:spLocks noGrp="1"/>
          </p:cNvSpPr>
          <p:nvPr>
            <p:ph type="dt" sz="half" idx="10"/>
          </p:nvPr>
        </p:nvSpPr>
        <p:spPr/>
        <p:txBody>
          <a:bodyPr/>
          <a:lstStyle>
            <a:lvl1pPr>
              <a:defRPr/>
            </a:lvl1pPr>
          </a:lstStyle>
          <a:p>
            <a:pPr>
              <a:defRPr/>
            </a:pPr>
            <a:endParaRPr lang="en-US" altLang="en-US"/>
          </a:p>
        </p:txBody>
      </p:sp>
      <p:sp>
        <p:nvSpPr>
          <p:cNvPr id="6" name="Footer Placeholder 4">
            <a:extLst>
              <a:ext uri="{FF2B5EF4-FFF2-40B4-BE49-F238E27FC236}">
                <a16:creationId xmlns:a16="http://schemas.microsoft.com/office/drawing/2014/main" id="{5CF94B3F-1665-ABA0-FC1D-A5ABB9862BAA}"/>
              </a:ext>
            </a:extLst>
          </p:cNvPr>
          <p:cNvSpPr>
            <a:spLocks noGrp="1"/>
          </p:cNvSpPr>
          <p:nvPr>
            <p:ph type="ftr" sz="quarter" idx="11"/>
          </p:nvPr>
        </p:nvSpPr>
        <p:spPr/>
        <p:txBody>
          <a:bodyPr/>
          <a:lstStyle>
            <a:lvl1pPr>
              <a:defRPr/>
            </a:lvl1pPr>
          </a:lstStyle>
          <a:p>
            <a:pPr>
              <a:defRPr/>
            </a:pPr>
            <a:endParaRPr lang="en-US" altLang="en-US"/>
          </a:p>
        </p:txBody>
      </p:sp>
      <p:sp>
        <p:nvSpPr>
          <p:cNvPr id="7" name="Slide Number Placeholder 5">
            <a:extLst>
              <a:ext uri="{FF2B5EF4-FFF2-40B4-BE49-F238E27FC236}">
                <a16:creationId xmlns:a16="http://schemas.microsoft.com/office/drawing/2014/main" id="{A5BCAB97-6AE0-74A0-03C6-039EA5E42B1B}"/>
              </a:ext>
            </a:extLst>
          </p:cNvPr>
          <p:cNvSpPr>
            <a:spLocks noGrp="1"/>
          </p:cNvSpPr>
          <p:nvPr>
            <p:ph type="sldNum" sz="quarter" idx="12"/>
          </p:nvPr>
        </p:nvSpPr>
        <p:spPr/>
        <p:txBody>
          <a:bodyPr/>
          <a:lstStyle>
            <a:lvl1pPr>
              <a:defRPr/>
            </a:lvl1pPr>
          </a:lstStyle>
          <a:p>
            <a:pPr>
              <a:defRPr/>
            </a:pPr>
            <a:fld id="{8E7EB55C-D1F0-426D-AF48-AC316135DE31}" type="slidenum">
              <a:rPr lang="en-US" altLang="en-US"/>
              <a:pPr>
                <a:defRPr/>
              </a:pPr>
              <a:t>‹#›</a:t>
            </a:fld>
            <a:endParaRPr lang="en-US" altLang="en-US"/>
          </a:p>
        </p:txBody>
      </p:sp>
    </p:spTree>
    <p:extLst>
      <p:ext uri="{BB962C8B-B14F-4D97-AF65-F5344CB8AC3E}">
        <p14:creationId xmlns:p14="http://schemas.microsoft.com/office/powerpoint/2010/main" val="16563480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2852D537-9B25-375A-722E-9928DCABD03F}"/>
              </a:ext>
            </a:extLst>
          </p:cNvPr>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7E55F802-F85B-1FCC-50A0-DCC57DB2BEB2}"/>
              </a:ext>
            </a:extLst>
          </p:cNvPr>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2B297B07-F645-01E2-4C2D-CBF14A3617C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defRPr>
            </a:lvl1pPr>
          </a:lstStyle>
          <a:p>
            <a:pPr>
              <a:defRPr/>
            </a:pPr>
            <a:endParaRPr lang="en-US" altLang="en-US"/>
          </a:p>
        </p:txBody>
      </p:sp>
      <p:sp>
        <p:nvSpPr>
          <p:cNvPr id="5" name="Footer Placeholder 4">
            <a:extLst>
              <a:ext uri="{FF2B5EF4-FFF2-40B4-BE49-F238E27FC236}">
                <a16:creationId xmlns:a16="http://schemas.microsoft.com/office/drawing/2014/main" id="{B43B3CC7-CBD2-552F-41F0-3EB0B0B4DB9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defRPr>
            </a:lvl1pPr>
          </a:lstStyle>
          <a:p>
            <a:pPr>
              <a:defRPr/>
            </a:pPr>
            <a:endParaRPr lang="en-US" altLang="en-US"/>
          </a:p>
        </p:txBody>
      </p:sp>
      <p:sp>
        <p:nvSpPr>
          <p:cNvPr id="6" name="Slide Number Placeholder 5">
            <a:extLst>
              <a:ext uri="{FF2B5EF4-FFF2-40B4-BE49-F238E27FC236}">
                <a16:creationId xmlns:a16="http://schemas.microsoft.com/office/drawing/2014/main" id="{6CA15C0C-027E-8DFF-2498-5F028465398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1200" smtClean="0">
                <a:solidFill>
                  <a:schemeClr val="tx1">
                    <a:tint val="75000"/>
                  </a:schemeClr>
                </a:solidFill>
                <a:latin typeface="+mn-lt"/>
              </a:defRPr>
            </a:lvl1pPr>
          </a:lstStyle>
          <a:p>
            <a:pPr>
              <a:defRPr/>
            </a:pPr>
            <a:fld id="{D602833F-9E8D-450C-8559-26001F6F1C73}" type="slidenum">
              <a:rPr lang="en-US" altLang="en-US"/>
              <a:pPr>
                <a:defRPr/>
              </a:pPr>
              <a:t>‹#›</a:t>
            </a:fld>
            <a:endParaRPr lang="en-US" altLang="en-US"/>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6">
            <a:extLst>
              <a:ext uri="{FF2B5EF4-FFF2-40B4-BE49-F238E27FC236}">
                <a16:creationId xmlns:a16="http://schemas.microsoft.com/office/drawing/2014/main" id="{FB0DD637-CD0A-107C-F54E-7F618A30FF03}"/>
              </a:ext>
            </a:extLst>
          </p:cNvPr>
          <p:cNvSpPr>
            <a:spLocks noGrp="1"/>
          </p:cNvSpPr>
          <p:nvPr>
            <p:ph type="subTitle" idx="1"/>
          </p:nvPr>
        </p:nvSpPr>
        <p:spPr>
          <a:xfrm>
            <a:off x="1524000" y="944724"/>
            <a:ext cx="9144000" cy="4968551"/>
          </a:xfrm>
        </p:spPr>
        <p:txBody>
          <a:bodyPr rtlCol="0">
            <a:normAutofit/>
          </a:bodyPr>
          <a:lstStyle/>
          <a:p>
            <a:pPr fontAlgn="auto">
              <a:spcAft>
                <a:spcPts val="0"/>
              </a:spcAft>
              <a:defRPr/>
            </a:pPr>
            <a:r>
              <a:rPr lang="en-US" sz="2200" dirty="0"/>
              <a:t>Verse 1</a:t>
            </a:r>
          </a:p>
          <a:p>
            <a:pPr fontAlgn="auto">
              <a:spcAft>
                <a:spcPts val="0"/>
              </a:spcAft>
              <a:defRPr/>
            </a:pPr>
            <a:r>
              <a:rPr lang="en-US" sz="4000" dirty="0"/>
              <a:t>God is keeping his soldiers fighting,</a:t>
            </a:r>
            <a:br>
              <a:rPr lang="en-US" sz="4000" dirty="0"/>
            </a:br>
            <a:r>
              <a:rPr lang="en-US" sz="4000" dirty="0"/>
              <a:t>Evermore we shall conquerors be;</a:t>
            </a:r>
            <a:br>
              <a:rPr lang="en-US" sz="4000" dirty="0"/>
            </a:br>
            <a:r>
              <a:rPr lang="en-US" sz="4000" dirty="0"/>
              <a:t>All the hosts of Hell are uniting,</a:t>
            </a:r>
            <a:br>
              <a:rPr lang="en-US" sz="4000" dirty="0"/>
            </a:br>
            <a:r>
              <a:rPr lang="en-US" sz="4000" dirty="0"/>
              <a:t>But we're sure to have victory.</a:t>
            </a:r>
            <a:br>
              <a:rPr lang="en-US" sz="4000" dirty="0"/>
            </a:br>
            <a:r>
              <a:rPr lang="en-US" sz="4000" dirty="0"/>
              <a:t>Though to beat us they've been trying,</a:t>
            </a:r>
            <a:br>
              <a:rPr lang="en-US" sz="4000" dirty="0"/>
            </a:br>
            <a:r>
              <a:rPr lang="en-US" sz="4000" dirty="0"/>
              <a:t>Our </a:t>
            </a:r>
            <a:r>
              <a:rPr lang="en-US" sz="4000" dirty="0" err="1"/>
              <a:t>colours</a:t>
            </a:r>
            <a:r>
              <a:rPr lang="en-US" sz="4000" dirty="0"/>
              <a:t> still are flying,</a:t>
            </a:r>
            <a:br>
              <a:rPr lang="en-US" sz="4000" dirty="0"/>
            </a:br>
            <a:r>
              <a:rPr lang="en-US" sz="4000" dirty="0"/>
              <a:t>And our flag shall wave for ever,</a:t>
            </a:r>
            <a:br>
              <a:rPr lang="en-US" sz="4000" dirty="0"/>
            </a:br>
            <a:r>
              <a:rPr lang="en-US" sz="4000" dirty="0"/>
              <a:t>For we never will give in.</a:t>
            </a:r>
            <a:endParaRPr lang="en-AU" sz="40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Subtitle 4">
            <a:extLst>
              <a:ext uri="{FF2B5EF4-FFF2-40B4-BE49-F238E27FC236}">
                <a16:creationId xmlns:a16="http://schemas.microsoft.com/office/drawing/2014/main" id="{8C504445-9D82-3732-A4F4-856D3386D4F0}"/>
              </a:ext>
            </a:extLst>
          </p:cNvPr>
          <p:cNvSpPr>
            <a:spLocks noGrp="1" noChangeArrowheads="1"/>
          </p:cNvSpPr>
          <p:nvPr>
            <p:ph type="subTitle" idx="1"/>
          </p:nvPr>
        </p:nvSpPr>
        <p:spPr>
          <a:xfrm>
            <a:off x="1524000" y="2133600"/>
            <a:ext cx="9144000" cy="2808288"/>
          </a:xfrm>
        </p:spPr>
        <p:txBody>
          <a:bodyPr/>
          <a:lstStyle/>
          <a:p>
            <a:r>
              <a:rPr lang="en-US" altLang="en-US" dirty="0"/>
              <a:t>Chorus</a:t>
            </a:r>
            <a:br>
              <a:rPr lang="en-US" altLang="en-US" dirty="0"/>
            </a:br>
            <a:r>
              <a:rPr lang="en-US" altLang="en-US" sz="4000" dirty="0"/>
              <a:t>No, we never, never, never will give in,</a:t>
            </a:r>
            <a:br>
              <a:rPr lang="en-US" altLang="en-US" sz="4000" dirty="0"/>
            </a:br>
            <a:r>
              <a:rPr lang="en-US" altLang="en-US" sz="4000" dirty="0"/>
              <a:t>No we won't! No we won't!</a:t>
            </a:r>
            <a:br>
              <a:rPr lang="en-US" altLang="en-US" sz="4000" dirty="0"/>
            </a:br>
            <a:r>
              <a:rPr lang="en-US" altLang="en-US" sz="4000" dirty="0"/>
              <a:t>No, we never, never, never will give in,</a:t>
            </a:r>
            <a:br>
              <a:rPr lang="en-US" altLang="en-US" sz="4000" dirty="0"/>
            </a:br>
            <a:r>
              <a:rPr lang="en-US" altLang="en-US" sz="4000" dirty="0"/>
              <a:t>For we mean to have the victory for ever.</a:t>
            </a:r>
            <a:endParaRPr lang="en-AU"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ubtitle 4">
            <a:extLst>
              <a:ext uri="{FF2B5EF4-FFF2-40B4-BE49-F238E27FC236}">
                <a16:creationId xmlns:a16="http://schemas.microsoft.com/office/drawing/2014/main" id="{CD70CB43-B667-BEB2-E677-D4730A0751A2}"/>
              </a:ext>
            </a:extLst>
          </p:cNvPr>
          <p:cNvSpPr>
            <a:spLocks noGrp="1" noChangeArrowheads="1"/>
          </p:cNvSpPr>
          <p:nvPr>
            <p:ph type="subTitle" idx="1"/>
          </p:nvPr>
        </p:nvSpPr>
        <p:spPr>
          <a:xfrm>
            <a:off x="1524000" y="765175"/>
            <a:ext cx="9144000" cy="5040313"/>
          </a:xfrm>
        </p:spPr>
        <p:txBody>
          <a:bodyPr/>
          <a:lstStyle/>
          <a:p>
            <a:r>
              <a:rPr lang="en-US" altLang="en-US"/>
              <a:t>Verse 2 </a:t>
            </a:r>
            <a:br>
              <a:rPr lang="en-US" altLang="en-US"/>
            </a:br>
            <a:r>
              <a:rPr lang="en-US" altLang="en-US" sz="4000"/>
              <a:t>We will follow our conquering Saviour,</a:t>
            </a:r>
            <a:br>
              <a:rPr lang="en-US" altLang="en-US" sz="4000"/>
            </a:br>
            <a:r>
              <a:rPr lang="en-US" altLang="en-US" sz="4000"/>
              <a:t>From before him Hell's legions shall fly;</a:t>
            </a:r>
            <a:br>
              <a:rPr lang="en-US" altLang="en-US" sz="4000"/>
            </a:br>
            <a:r>
              <a:rPr lang="en-US" altLang="en-US" sz="4000"/>
              <a:t>Our battalions never shall waver,</a:t>
            </a:r>
            <a:br>
              <a:rPr lang="en-US" altLang="en-US" sz="4000"/>
            </a:br>
            <a:r>
              <a:rPr lang="en-US" altLang="en-US" sz="4000"/>
              <a:t>They're determined to conquer or die.</a:t>
            </a:r>
            <a:br>
              <a:rPr lang="en-US" altLang="en-US" sz="4000"/>
            </a:br>
            <a:r>
              <a:rPr lang="en-US" altLang="en-US" sz="4000"/>
              <a:t>From holiness and Heaven</a:t>
            </a:r>
            <a:br>
              <a:rPr lang="en-US" altLang="en-US" sz="4000"/>
            </a:br>
            <a:r>
              <a:rPr lang="en-US" altLang="en-US" sz="4000"/>
              <a:t>We never will be driven;</a:t>
            </a:r>
            <a:br>
              <a:rPr lang="en-US" altLang="en-US" sz="4000"/>
            </a:br>
            <a:r>
              <a:rPr lang="en-US" altLang="en-US" sz="4000"/>
              <a:t>We will stand our ground for ever,</a:t>
            </a:r>
            <a:br>
              <a:rPr lang="en-US" altLang="en-US" sz="4000"/>
            </a:br>
            <a:r>
              <a:rPr lang="en-US" altLang="en-US" sz="4000"/>
              <a:t>For we never will give in.</a:t>
            </a:r>
            <a:endParaRPr lang="en-AU"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ubtitle 4">
            <a:extLst>
              <a:ext uri="{FF2B5EF4-FFF2-40B4-BE49-F238E27FC236}">
                <a16:creationId xmlns:a16="http://schemas.microsoft.com/office/drawing/2014/main" id="{56E204ED-4DD3-06A4-EFE8-46AB0003CC41}"/>
              </a:ext>
            </a:extLst>
          </p:cNvPr>
          <p:cNvSpPr>
            <a:spLocks noGrp="1" noChangeArrowheads="1"/>
          </p:cNvSpPr>
          <p:nvPr>
            <p:ph type="subTitle" idx="1"/>
          </p:nvPr>
        </p:nvSpPr>
        <p:spPr>
          <a:xfrm>
            <a:off x="1524000" y="2133600"/>
            <a:ext cx="9144000" cy="2808288"/>
          </a:xfrm>
        </p:spPr>
        <p:txBody>
          <a:bodyPr/>
          <a:lstStyle/>
          <a:p>
            <a:r>
              <a:rPr lang="en-US" altLang="en-US"/>
              <a:t>Chorus</a:t>
            </a:r>
            <a:br>
              <a:rPr lang="en-US" altLang="en-US"/>
            </a:br>
            <a:r>
              <a:rPr lang="en-US" altLang="en-US" sz="4000"/>
              <a:t>No, we never, never, never will give in,</a:t>
            </a:r>
            <a:br>
              <a:rPr lang="en-US" altLang="en-US" sz="4000"/>
            </a:br>
            <a:r>
              <a:rPr lang="en-US" altLang="en-US" sz="4000"/>
              <a:t>No we won't! No we won't!</a:t>
            </a:r>
            <a:br>
              <a:rPr lang="en-US" altLang="en-US" sz="4000"/>
            </a:br>
            <a:r>
              <a:rPr lang="en-US" altLang="en-US" sz="4000"/>
              <a:t>No, we never, never, never will give in,</a:t>
            </a:r>
            <a:br>
              <a:rPr lang="en-US" altLang="en-US" sz="4000"/>
            </a:br>
            <a:r>
              <a:rPr lang="en-US" altLang="en-US" sz="4000"/>
              <a:t>For we mean to have the victory for ever.</a:t>
            </a:r>
            <a:endParaRPr lang="en-AU"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a:extLst>
              <a:ext uri="{FF2B5EF4-FFF2-40B4-BE49-F238E27FC236}">
                <a16:creationId xmlns:a16="http://schemas.microsoft.com/office/drawing/2014/main" id="{EA5C54BD-B423-9597-7A0E-33F6A79249BF}"/>
              </a:ext>
            </a:extLst>
          </p:cNvPr>
          <p:cNvSpPr>
            <a:spLocks noGrp="1"/>
          </p:cNvSpPr>
          <p:nvPr>
            <p:ph type="subTitle" idx="1"/>
          </p:nvPr>
        </p:nvSpPr>
        <p:spPr>
          <a:xfrm>
            <a:off x="1524000" y="1052513"/>
            <a:ext cx="9144000" cy="4752975"/>
          </a:xfrm>
        </p:spPr>
        <p:txBody>
          <a:bodyPr rtlCol="0">
            <a:normAutofit lnSpcReduction="10000"/>
          </a:bodyPr>
          <a:lstStyle/>
          <a:p>
            <a:pPr fontAlgn="auto">
              <a:spcAft>
                <a:spcPts val="0"/>
              </a:spcAft>
              <a:defRPr/>
            </a:pPr>
            <a:r>
              <a:rPr lang="en-US" dirty="0"/>
              <a:t>Verse 3</a:t>
            </a:r>
            <a:br>
              <a:rPr lang="en-US" dirty="0"/>
            </a:br>
            <a:r>
              <a:rPr lang="en-US" sz="4000" dirty="0"/>
              <a:t>With salvation for every nation,</a:t>
            </a:r>
            <a:br>
              <a:rPr lang="en-US" sz="4000" dirty="0"/>
            </a:br>
            <a:r>
              <a:rPr lang="en-US" sz="4000" dirty="0"/>
              <a:t>To the ends of the earth we will go,</a:t>
            </a:r>
            <a:br>
              <a:rPr lang="en-US" sz="4000" dirty="0"/>
            </a:br>
            <a:r>
              <a:rPr lang="en-US" sz="4000" dirty="0"/>
              <a:t>With a free and full salvation,</a:t>
            </a:r>
            <a:br>
              <a:rPr lang="en-US" sz="4000" dirty="0"/>
            </a:br>
            <a:r>
              <a:rPr lang="en-US" sz="4000" dirty="0"/>
              <a:t>All the power of the cross we'll show.</a:t>
            </a:r>
            <a:br>
              <a:rPr lang="en-US" sz="4000" dirty="0"/>
            </a:br>
            <a:r>
              <a:rPr lang="en-US" sz="4000" dirty="0"/>
              <a:t>We'll tear Hell's throne to pieces,</a:t>
            </a:r>
            <a:br>
              <a:rPr lang="en-US" sz="4000" dirty="0"/>
            </a:br>
            <a:r>
              <a:rPr lang="en-US" sz="4000" dirty="0"/>
              <a:t>And win the world for Jesus,</a:t>
            </a:r>
            <a:br>
              <a:rPr lang="en-US" sz="4000" dirty="0"/>
            </a:br>
            <a:r>
              <a:rPr lang="en-US" sz="4000" dirty="0"/>
              <a:t>We'll be conquerors for ever,</a:t>
            </a:r>
            <a:br>
              <a:rPr lang="en-US" sz="4000" dirty="0"/>
            </a:br>
            <a:r>
              <a:rPr lang="en-US" sz="4000" dirty="0"/>
              <a:t>For we never will give in.</a:t>
            </a:r>
            <a:endParaRPr lang="en-AU"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ubtitle 4">
            <a:extLst>
              <a:ext uri="{FF2B5EF4-FFF2-40B4-BE49-F238E27FC236}">
                <a16:creationId xmlns:a16="http://schemas.microsoft.com/office/drawing/2014/main" id="{40BC54FA-8453-6F24-90D9-725852388A0C}"/>
              </a:ext>
            </a:extLst>
          </p:cNvPr>
          <p:cNvSpPr>
            <a:spLocks noGrp="1" noChangeArrowheads="1"/>
          </p:cNvSpPr>
          <p:nvPr>
            <p:ph type="subTitle" idx="1"/>
          </p:nvPr>
        </p:nvSpPr>
        <p:spPr>
          <a:xfrm>
            <a:off x="1524000" y="2133600"/>
            <a:ext cx="9144000" cy="2808288"/>
          </a:xfrm>
        </p:spPr>
        <p:txBody>
          <a:bodyPr/>
          <a:lstStyle/>
          <a:p>
            <a:r>
              <a:rPr lang="en-US" altLang="en-US"/>
              <a:t>Chorus</a:t>
            </a:r>
            <a:br>
              <a:rPr lang="en-US" altLang="en-US"/>
            </a:br>
            <a:r>
              <a:rPr lang="en-US" altLang="en-US" sz="4000"/>
              <a:t>No, we never, never, never will give in,</a:t>
            </a:r>
            <a:br>
              <a:rPr lang="en-US" altLang="en-US" sz="4000"/>
            </a:br>
            <a:r>
              <a:rPr lang="en-US" altLang="en-US" sz="4000"/>
              <a:t>No we won't! No we won't!</a:t>
            </a:r>
            <a:br>
              <a:rPr lang="en-US" altLang="en-US" sz="4000"/>
            </a:br>
            <a:r>
              <a:rPr lang="en-US" altLang="en-US" sz="4000"/>
              <a:t>No, we never, never, never will give in,</a:t>
            </a:r>
            <a:br>
              <a:rPr lang="en-US" altLang="en-US" sz="4000"/>
            </a:br>
            <a:r>
              <a:rPr lang="en-US" altLang="en-US" sz="4000"/>
              <a:t>For we mean to have the victory for ever.</a:t>
            </a:r>
            <a:endParaRPr lang="en-AU" altLang="en-US"/>
          </a:p>
        </p:txBody>
      </p:sp>
      <p:sp>
        <p:nvSpPr>
          <p:cNvPr id="2" name="TextBox 7">
            <a:extLst>
              <a:ext uri="{FF2B5EF4-FFF2-40B4-BE49-F238E27FC236}">
                <a16:creationId xmlns:a16="http://schemas.microsoft.com/office/drawing/2014/main" id="{33C17FEE-3101-B846-232A-96394856E272}"/>
              </a:ext>
            </a:extLst>
          </p:cNvPr>
          <p:cNvSpPr txBox="1">
            <a:spLocks noChangeArrowheads="1"/>
          </p:cNvSpPr>
          <p:nvPr/>
        </p:nvSpPr>
        <p:spPr bwMode="auto">
          <a:xfrm>
            <a:off x="334963" y="6092825"/>
            <a:ext cx="2592387"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100" dirty="0"/>
              <a:t>God is keeping his soldiers fighting</a:t>
            </a:r>
          </a:p>
          <a:p>
            <a:pPr eaLnBrk="1" hangingPunct="1"/>
            <a:r>
              <a:rPr lang="en-US" altLang="en-US" sz="1100" dirty="0"/>
              <a:t>William James Pearson (1832-1892)</a:t>
            </a:r>
          </a:p>
          <a:p>
            <a:pPr eaLnBrk="1" hangingPunct="1"/>
            <a:r>
              <a:rPr lang="en-US" altLang="en-US" sz="1100" dirty="0"/>
              <a:t>© The General of The Salvation Army</a:t>
            </a:r>
          </a:p>
        </p:txBody>
      </p:sp>
    </p:spTree>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29AF8C"/>
      </a:accent1>
      <a:accent2>
        <a:srgbClr val="97BE49"/>
      </a:accent2>
      <a:accent3>
        <a:srgbClr val="3D9CCC"/>
      </a:accent3>
      <a:accent4>
        <a:srgbClr val="7C60C6"/>
      </a:accent4>
      <a:accent5>
        <a:srgbClr val="C9492C"/>
      </a:accent5>
      <a:accent6>
        <a:srgbClr val="D58C2E"/>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3E4F19A7-A959-40BB-972C-4880BAF8EB09}"/>
    </a:ext>
  </a:extLst>
</a:theme>
</file>

<file path=docProps/app.xml><?xml version="1.0" encoding="utf-8"?>
<Properties xmlns="http://schemas.openxmlformats.org/officeDocument/2006/extended-properties" xmlns:vt="http://schemas.openxmlformats.org/officeDocument/2006/docPropsVTypes">
  <Template>Office Theme</Template>
  <TotalTime>89</TotalTime>
  <Words>358</Words>
  <Application>Microsoft Office PowerPoint</Application>
  <PresentationFormat>Widescreen</PresentationFormat>
  <Paragraphs>10</Paragraphs>
  <Slides>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vt:i4>
      </vt:variant>
    </vt:vector>
  </HeadingPairs>
  <TitlesOfParts>
    <vt:vector size="10" baseType="lpstr">
      <vt:lpstr>Calibri</vt:lpstr>
      <vt:lpstr>Arial</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vector>
  </TitlesOfParts>
  <Company>Salvation Army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800. God is keeping his soldiers fighting, Evermore we shall conquerors be; All the hosts of Hell are uniting, But we're sure to have victory. Though to beat us they've been trying, Our colours still are flying, And our flag shall wave for ever, For we never will give in.</dc:title>
  <dc:creator>Perth Fortress</dc:creator>
  <cp:lastModifiedBy>Narelle Wheaton</cp:lastModifiedBy>
  <cp:revision>3</cp:revision>
  <dcterms:created xsi:type="dcterms:W3CDTF">1999-05-28T06:28:04Z</dcterms:created>
  <dcterms:modified xsi:type="dcterms:W3CDTF">2023-06-21T07:04:10Z</dcterms:modified>
</cp:coreProperties>
</file>